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66" r:id="rId4"/>
    <p:sldId id="275" r:id="rId5"/>
    <p:sldId id="258" r:id="rId6"/>
    <p:sldId id="267" r:id="rId7"/>
    <p:sldId id="259" r:id="rId8"/>
    <p:sldId id="260" r:id="rId9"/>
    <p:sldId id="262" r:id="rId10"/>
    <p:sldId id="265" r:id="rId11"/>
    <p:sldId id="268" r:id="rId12"/>
    <p:sldId id="270" r:id="rId13"/>
    <p:sldId id="271" r:id="rId14"/>
    <p:sldId id="272" r:id="rId15"/>
    <p:sldId id="273" r:id="rId16"/>
    <p:sldId id="261" r:id="rId17"/>
    <p:sldId id="263" r:id="rId18"/>
    <p:sldId id="279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5"/>
    <p:restoredTop sz="96197"/>
  </p:normalViewPr>
  <p:slideViewPr>
    <p:cSldViewPr snapToGrid="0">
      <p:cViewPr varScale="1">
        <p:scale>
          <a:sx n="83" d="100"/>
          <a:sy n="83" d="100"/>
        </p:scale>
        <p:origin x="21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0ED53-7AD6-43B3-8A5A-B7362DE1E7E5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3DD79C-7793-4D95-86C6-F7A721B5C65D}">
      <dgm:prSet/>
      <dgm:spPr/>
      <dgm:t>
        <a:bodyPr/>
        <a:lstStyle/>
        <a:p>
          <a:r>
            <a:rPr lang="en-US" b="1" dirty="0"/>
            <a:t>Asia’s contribution in global R&amp;D and publications</a:t>
          </a:r>
          <a:endParaRPr lang="en-US" dirty="0"/>
        </a:p>
      </dgm:t>
    </dgm:pt>
    <dgm:pt modelId="{F85802D0-0B0D-4046-BF1C-C756084BA395}" type="parTrans" cxnId="{F738DCE2-9071-4463-A709-718570BE2058}">
      <dgm:prSet/>
      <dgm:spPr/>
      <dgm:t>
        <a:bodyPr/>
        <a:lstStyle/>
        <a:p>
          <a:endParaRPr lang="en-US"/>
        </a:p>
      </dgm:t>
    </dgm:pt>
    <dgm:pt modelId="{16EEC220-F988-4592-B919-401442B80A4D}" type="sibTrans" cxnId="{F738DCE2-9071-4463-A709-718570BE2058}">
      <dgm:prSet/>
      <dgm:spPr/>
      <dgm:t>
        <a:bodyPr/>
        <a:lstStyle/>
        <a:p>
          <a:endParaRPr lang="en-US"/>
        </a:p>
      </dgm:t>
    </dgm:pt>
    <dgm:pt modelId="{BDD474ED-9528-47CB-9225-C981CB35F4A0}">
      <dgm:prSet/>
      <dgm:spPr/>
      <dgm:t>
        <a:bodyPr/>
        <a:lstStyle/>
        <a:p>
          <a:r>
            <a:rPr lang="en-US" b="1" dirty="0"/>
            <a:t>What is predatory practice</a:t>
          </a:r>
          <a:endParaRPr lang="en-US" dirty="0"/>
        </a:p>
      </dgm:t>
    </dgm:pt>
    <dgm:pt modelId="{0EB1B819-4D85-4AE7-8D88-07F882DA88CF}" type="parTrans" cxnId="{F03DD894-6F30-412C-B41C-A5CFF59FF943}">
      <dgm:prSet/>
      <dgm:spPr/>
      <dgm:t>
        <a:bodyPr/>
        <a:lstStyle/>
        <a:p>
          <a:endParaRPr lang="en-US"/>
        </a:p>
      </dgm:t>
    </dgm:pt>
    <dgm:pt modelId="{DEC52248-E73E-4F87-8418-E706FDE501EE}" type="sibTrans" cxnId="{F03DD894-6F30-412C-B41C-A5CFF59FF943}">
      <dgm:prSet/>
      <dgm:spPr/>
      <dgm:t>
        <a:bodyPr/>
        <a:lstStyle/>
        <a:p>
          <a:endParaRPr lang="en-US"/>
        </a:p>
      </dgm:t>
    </dgm:pt>
    <dgm:pt modelId="{162BFB15-40C1-4AD1-9192-B1E6CE318160}">
      <dgm:prSet/>
      <dgm:spPr/>
      <dgm:t>
        <a:bodyPr/>
        <a:lstStyle/>
        <a:p>
          <a:r>
            <a:rPr lang="en-US" b="1" dirty="0"/>
            <a:t>Predatory practices in Asian journals</a:t>
          </a:r>
          <a:endParaRPr lang="en-US" dirty="0"/>
        </a:p>
      </dgm:t>
    </dgm:pt>
    <dgm:pt modelId="{075B00D1-A964-4080-9E3D-523E866EC6FE}" type="parTrans" cxnId="{BCAC1CA3-CBFF-4789-B732-8D0AFB5E92B0}">
      <dgm:prSet/>
      <dgm:spPr/>
      <dgm:t>
        <a:bodyPr/>
        <a:lstStyle/>
        <a:p>
          <a:endParaRPr lang="en-US"/>
        </a:p>
      </dgm:t>
    </dgm:pt>
    <dgm:pt modelId="{5CEB0265-F1D2-4922-A9A0-BF54AAC23F06}" type="sibTrans" cxnId="{BCAC1CA3-CBFF-4789-B732-8D0AFB5E92B0}">
      <dgm:prSet/>
      <dgm:spPr/>
      <dgm:t>
        <a:bodyPr/>
        <a:lstStyle/>
        <a:p>
          <a:endParaRPr lang="en-US"/>
        </a:p>
      </dgm:t>
    </dgm:pt>
    <dgm:pt modelId="{DFB8B90D-5225-467A-827B-1128A47AA804}">
      <dgm:prSet/>
      <dgm:spPr/>
      <dgm:t>
        <a:bodyPr/>
        <a:lstStyle/>
        <a:p>
          <a:r>
            <a:rPr lang="en-US" b="1"/>
            <a:t>Retraction</a:t>
          </a:r>
          <a:endParaRPr lang="en-US"/>
        </a:p>
      </dgm:t>
    </dgm:pt>
    <dgm:pt modelId="{7D7550F9-290C-445E-A120-471FCCDB6A11}" type="parTrans" cxnId="{09B7EC58-4E6A-4603-9B7E-7230D3FE83E9}">
      <dgm:prSet/>
      <dgm:spPr/>
      <dgm:t>
        <a:bodyPr/>
        <a:lstStyle/>
        <a:p>
          <a:endParaRPr lang="en-US"/>
        </a:p>
      </dgm:t>
    </dgm:pt>
    <dgm:pt modelId="{548CCD24-F5EA-4B7E-A18E-F278F91955F5}" type="sibTrans" cxnId="{09B7EC58-4E6A-4603-9B7E-7230D3FE83E9}">
      <dgm:prSet/>
      <dgm:spPr/>
      <dgm:t>
        <a:bodyPr/>
        <a:lstStyle/>
        <a:p>
          <a:endParaRPr lang="en-US"/>
        </a:p>
      </dgm:t>
    </dgm:pt>
    <dgm:pt modelId="{68F4A75B-A06F-4B60-B3C7-6635D64706D1}">
      <dgm:prSet/>
      <dgm:spPr/>
      <dgm:t>
        <a:bodyPr/>
        <a:lstStyle/>
        <a:p>
          <a:r>
            <a:rPr lang="en-US" b="1" dirty="0"/>
            <a:t>Predatory journals in Asia</a:t>
          </a:r>
          <a:endParaRPr lang="en-US" dirty="0"/>
        </a:p>
      </dgm:t>
    </dgm:pt>
    <dgm:pt modelId="{2A2C0DD5-F68D-4A6B-98E5-B1839830DF5D}" type="parTrans" cxnId="{37276A7E-01F7-4181-BC33-FEE4F41087A3}">
      <dgm:prSet/>
      <dgm:spPr/>
      <dgm:t>
        <a:bodyPr/>
        <a:lstStyle/>
        <a:p>
          <a:endParaRPr lang="en-US"/>
        </a:p>
      </dgm:t>
    </dgm:pt>
    <dgm:pt modelId="{42721E7F-6042-46A5-B834-0B499B5630D7}" type="sibTrans" cxnId="{37276A7E-01F7-4181-BC33-FEE4F41087A3}">
      <dgm:prSet/>
      <dgm:spPr/>
      <dgm:t>
        <a:bodyPr/>
        <a:lstStyle/>
        <a:p>
          <a:endParaRPr lang="en-US"/>
        </a:p>
      </dgm:t>
    </dgm:pt>
    <dgm:pt modelId="{11F4E2AB-C4A5-4DB2-B3C6-72006D261F68}">
      <dgm:prSet/>
      <dgm:spPr/>
      <dgm:t>
        <a:bodyPr/>
        <a:lstStyle/>
        <a:p>
          <a:r>
            <a:rPr lang="en-US" b="1"/>
            <a:t>Plagiarism</a:t>
          </a:r>
          <a:endParaRPr lang="en-US"/>
        </a:p>
      </dgm:t>
    </dgm:pt>
    <dgm:pt modelId="{01B7834D-F638-4762-962F-45CF80CAFE48}" type="parTrans" cxnId="{AC6B5A2E-B094-44A5-89FD-DA1A27059338}">
      <dgm:prSet/>
      <dgm:spPr/>
      <dgm:t>
        <a:bodyPr/>
        <a:lstStyle/>
        <a:p>
          <a:endParaRPr lang="en-US"/>
        </a:p>
      </dgm:t>
    </dgm:pt>
    <dgm:pt modelId="{3DDE2484-F521-465F-8C5C-B449B979B0C8}" type="sibTrans" cxnId="{AC6B5A2E-B094-44A5-89FD-DA1A27059338}">
      <dgm:prSet/>
      <dgm:spPr/>
      <dgm:t>
        <a:bodyPr/>
        <a:lstStyle/>
        <a:p>
          <a:endParaRPr lang="en-US"/>
        </a:p>
      </dgm:t>
    </dgm:pt>
    <dgm:pt modelId="{0AD02FE3-0F27-4F11-A0E4-9FEE7DF6D1A1}">
      <dgm:prSet/>
      <dgm:spPr/>
      <dgm:t>
        <a:bodyPr/>
        <a:lstStyle/>
        <a:p>
          <a:r>
            <a:rPr lang="en-US" b="1"/>
            <a:t>Data fabrication</a:t>
          </a:r>
          <a:endParaRPr lang="en-US"/>
        </a:p>
      </dgm:t>
    </dgm:pt>
    <dgm:pt modelId="{296A8E4A-8546-41A3-BDB8-1410BA2E6268}" type="parTrans" cxnId="{E3EB2D1D-D4DA-417D-BA57-5EED3E4D8803}">
      <dgm:prSet/>
      <dgm:spPr/>
      <dgm:t>
        <a:bodyPr/>
        <a:lstStyle/>
        <a:p>
          <a:endParaRPr lang="en-US"/>
        </a:p>
      </dgm:t>
    </dgm:pt>
    <dgm:pt modelId="{7265DE8D-A2DD-4FD1-A3B3-250FBE39C3DB}" type="sibTrans" cxnId="{E3EB2D1D-D4DA-417D-BA57-5EED3E4D8803}">
      <dgm:prSet/>
      <dgm:spPr/>
      <dgm:t>
        <a:bodyPr/>
        <a:lstStyle/>
        <a:p>
          <a:endParaRPr lang="en-US"/>
        </a:p>
      </dgm:t>
    </dgm:pt>
    <dgm:pt modelId="{9BAEF0A0-8234-42F4-818C-9EFE0338334A}">
      <dgm:prSet/>
      <dgm:spPr/>
      <dgm:t>
        <a:bodyPr/>
        <a:lstStyle/>
        <a:p>
          <a:r>
            <a:rPr lang="en-US" b="1"/>
            <a:t>Gift authorship</a:t>
          </a:r>
          <a:endParaRPr lang="en-US"/>
        </a:p>
      </dgm:t>
    </dgm:pt>
    <dgm:pt modelId="{6BE251C9-6D46-49AE-BD00-CBD1BA71361A}" type="parTrans" cxnId="{C796C6C6-17BC-4BA0-9D49-E736C525B96E}">
      <dgm:prSet/>
      <dgm:spPr/>
      <dgm:t>
        <a:bodyPr/>
        <a:lstStyle/>
        <a:p>
          <a:endParaRPr lang="en-US"/>
        </a:p>
      </dgm:t>
    </dgm:pt>
    <dgm:pt modelId="{C0267C91-F4F1-4F0A-85E6-37C28B06EC11}" type="sibTrans" cxnId="{C796C6C6-17BC-4BA0-9D49-E736C525B96E}">
      <dgm:prSet/>
      <dgm:spPr/>
      <dgm:t>
        <a:bodyPr/>
        <a:lstStyle/>
        <a:p>
          <a:endParaRPr lang="en-US"/>
        </a:p>
      </dgm:t>
    </dgm:pt>
    <dgm:pt modelId="{00A4607C-9499-41C7-B4FB-05B8DD032F5A}">
      <dgm:prSet/>
      <dgm:spPr/>
      <dgm:t>
        <a:bodyPr/>
        <a:lstStyle/>
        <a:p>
          <a:r>
            <a:rPr lang="en-IN" b="1" i="0"/>
            <a:t>Duplicate publications</a:t>
          </a:r>
          <a:endParaRPr lang="en-US"/>
        </a:p>
      </dgm:t>
    </dgm:pt>
    <dgm:pt modelId="{D04E732B-600D-4E26-B3D9-37461FF3F8F2}" type="parTrans" cxnId="{0BC9AF7C-0393-42CE-8A16-A8AD7BB03F79}">
      <dgm:prSet/>
      <dgm:spPr/>
      <dgm:t>
        <a:bodyPr/>
        <a:lstStyle/>
        <a:p>
          <a:endParaRPr lang="en-US"/>
        </a:p>
      </dgm:t>
    </dgm:pt>
    <dgm:pt modelId="{A77C125D-D641-4D7B-8D98-FF3826567BB0}" type="sibTrans" cxnId="{0BC9AF7C-0393-42CE-8A16-A8AD7BB03F79}">
      <dgm:prSet/>
      <dgm:spPr/>
      <dgm:t>
        <a:bodyPr/>
        <a:lstStyle/>
        <a:p>
          <a:endParaRPr lang="en-US"/>
        </a:p>
      </dgm:t>
    </dgm:pt>
    <dgm:pt modelId="{CCCB2DA8-D710-4E4A-8763-55F67C0C4ABE}">
      <dgm:prSet/>
      <dgm:spPr/>
      <dgm:t>
        <a:bodyPr/>
        <a:lstStyle/>
        <a:p>
          <a:r>
            <a:rPr lang="en-IN" b="1" i="0"/>
            <a:t>Government control and censorship</a:t>
          </a:r>
          <a:endParaRPr lang="en-US"/>
        </a:p>
      </dgm:t>
    </dgm:pt>
    <dgm:pt modelId="{74BB4E8E-FCC5-4E10-B6D7-57D8780FD531}" type="parTrans" cxnId="{14F8E884-BAAE-4E2A-800D-5BE4E04C2574}">
      <dgm:prSet/>
      <dgm:spPr/>
      <dgm:t>
        <a:bodyPr/>
        <a:lstStyle/>
        <a:p>
          <a:endParaRPr lang="en-US"/>
        </a:p>
      </dgm:t>
    </dgm:pt>
    <dgm:pt modelId="{920BD306-2329-409C-8544-0B9544216194}" type="sibTrans" cxnId="{14F8E884-BAAE-4E2A-800D-5BE4E04C2574}">
      <dgm:prSet/>
      <dgm:spPr/>
      <dgm:t>
        <a:bodyPr/>
        <a:lstStyle/>
        <a:p>
          <a:endParaRPr lang="en-US"/>
        </a:p>
      </dgm:t>
    </dgm:pt>
    <dgm:pt modelId="{D2035143-9D9D-4628-A353-01A0C1D55EF5}">
      <dgm:prSet/>
      <dgm:spPr/>
      <dgm:t>
        <a:bodyPr/>
        <a:lstStyle/>
        <a:p>
          <a:r>
            <a:rPr lang="en-IN" b="1" i="0"/>
            <a:t>Conflict of interest</a:t>
          </a:r>
          <a:endParaRPr lang="en-US"/>
        </a:p>
      </dgm:t>
    </dgm:pt>
    <dgm:pt modelId="{2992530A-F1A4-406F-9553-CFCC629B09A8}" type="parTrans" cxnId="{10543692-B42B-4378-8637-258FBFC1B8FD}">
      <dgm:prSet/>
      <dgm:spPr/>
      <dgm:t>
        <a:bodyPr/>
        <a:lstStyle/>
        <a:p>
          <a:endParaRPr lang="en-US"/>
        </a:p>
      </dgm:t>
    </dgm:pt>
    <dgm:pt modelId="{302302FC-71B8-41DF-88B1-F942ACC18CA1}" type="sibTrans" cxnId="{10543692-B42B-4378-8637-258FBFC1B8FD}">
      <dgm:prSet/>
      <dgm:spPr/>
      <dgm:t>
        <a:bodyPr/>
        <a:lstStyle/>
        <a:p>
          <a:endParaRPr lang="en-US"/>
        </a:p>
      </dgm:t>
    </dgm:pt>
    <dgm:pt modelId="{A1AEE46C-0E13-46B8-9E8C-ABD7F4AA6EA5}">
      <dgm:prSet/>
      <dgm:spPr/>
      <dgm:t>
        <a:bodyPr/>
        <a:lstStyle/>
        <a:p>
          <a:r>
            <a:rPr lang="en-IN" b="1" i="0"/>
            <a:t>Inequity in peer review</a:t>
          </a:r>
          <a:endParaRPr lang="en-US"/>
        </a:p>
      </dgm:t>
    </dgm:pt>
    <dgm:pt modelId="{743F662F-8A39-45C4-814F-4F19B2C3EA91}" type="parTrans" cxnId="{EB78DDAD-ED2C-494A-BCDA-DB62E4BB89B7}">
      <dgm:prSet/>
      <dgm:spPr/>
      <dgm:t>
        <a:bodyPr/>
        <a:lstStyle/>
        <a:p>
          <a:endParaRPr lang="en-US"/>
        </a:p>
      </dgm:t>
    </dgm:pt>
    <dgm:pt modelId="{B1AEF7A0-E29B-48D3-8422-5079D4DCA87C}" type="sibTrans" cxnId="{EB78DDAD-ED2C-494A-BCDA-DB62E4BB89B7}">
      <dgm:prSet/>
      <dgm:spPr/>
      <dgm:t>
        <a:bodyPr/>
        <a:lstStyle/>
        <a:p>
          <a:endParaRPr lang="en-US"/>
        </a:p>
      </dgm:t>
    </dgm:pt>
    <dgm:pt modelId="{8324A7B3-28D0-47DD-B2AD-2EA3EFFF7A43}">
      <dgm:prSet/>
      <dgm:spPr/>
      <dgm:t>
        <a:bodyPr/>
        <a:lstStyle/>
        <a:p>
          <a:r>
            <a:rPr lang="en-US" b="1"/>
            <a:t>Why predatory publishing is prominent in Asia?</a:t>
          </a:r>
          <a:endParaRPr lang="en-US"/>
        </a:p>
      </dgm:t>
    </dgm:pt>
    <dgm:pt modelId="{D731C90D-5CCD-46D5-AA75-FC2A5BD5B954}" type="parTrans" cxnId="{F2C8D8B3-8BEF-4440-A755-A95F58976E11}">
      <dgm:prSet/>
      <dgm:spPr/>
      <dgm:t>
        <a:bodyPr/>
        <a:lstStyle/>
        <a:p>
          <a:endParaRPr lang="en-US"/>
        </a:p>
      </dgm:t>
    </dgm:pt>
    <dgm:pt modelId="{26C9DF8D-84F9-42A7-9580-0C4BFB1690CD}" type="sibTrans" cxnId="{F2C8D8B3-8BEF-4440-A755-A95F58976E11}">
      <dgm:prSet/>
      <dgm:spPr/>
      <dgm:t>
        <a:bodyPr/>
        <a:lstStyle/>
        <a:p>
          <a:endParaRPr lang="en-US"/>
        </a:p>
      </dgm:t>
    </dgm:pt>
    <dgm:pt modelId="{19370B4E-40AC-4B80-B9AE-002A1790A5E8}">
      <dgm:prSet/>
      <dgm:spPr/>
      <dgm:t>
        <a:bodyPr/>
        <a:lstStyle/>
        <a:p>
          <a:r>
            <a:rPr lang="en-US" b="1" dirty="0"/>
            <a:t>How to prevent predatory publishing practices in Asia?</a:t>
          </a:r>
        </a:p>
      </dgm:t>
    </dgm:pt>
    <dgm:pt modelId="{E96582AC-11B3-47CA-A494-4B7487C72F79}" type="parTrans" cxnId="{63734C29-C4F4-45A7-917B-251A7B918814}">
      <dgm:prSet/>
      <dgm:spPr/>
      <dgm:t>
        <a:bodyPr/>
        <a:lstStyle/>
        <a:p>
          <a:endParaRPr lang="en-US"/>
        </a:p>
      </dgm:t>
    </dgm:pt>
    <dgm:pt modelId="{D5BBECC7-3B5F-4250-BCC9-64745146D523}" type="sibTrans" cxnId="{63734C29-C4F4-45A7-917B-251A7B918814}">
      <dgm:prSet/>
      <dgm:spPr/>
      <dgm:t>
        <a:bodyPr/>
        <a:lstStyle/>
        <a:p>
          <a:endParaRPr lang="en-US"/>
        </a:p>
      </dgm:t>
    </dgm:pt>
    <dgm:pt modelId="{83CBFA5D-48AA-C041-93AC-D490ED3AD11E}" type="pres">
      <dgm:prSet presAssocID="{1460ED53-7AD6-43B3-8A5A-B7362DE1E7E5}" presName="vert0" presStyleCnt="0">
        <dgm:presLayoutVars>
          <dgm:dir/>
          <dgm:animOne val="branch"/>
          <dgm:animLvl val="lvl"/>
        </dgm:presLayoutVars>
      </dgm:prSet>
      <dgm:spPr/>
    </dgm:pt>
    <dgm:pt modelId="{D081148D-18A3-8845-8D72-EC88FAFD3517}" type="pres">
      <dgm:prSet presAssocID="{EA3DD79C-7793-4D95-86C6-F7A721B5C65D}" presName="thickLine" presStyleLbl="alignNode1" presStyleIdx="0" presStyleCnt="14"/>
      <dgm:spPr/>
    </dgm:pt>
    <dgm:pt modelId="{E3CBADA9-5B20-D743-BABF-AE42FC30CE36}" type="pres">
      <dgm:prSet presAssocID="{EA3DD79C-7793-4D95-86C6-F7A721B5C65D}" presName="horz1" presStyleCnt="0"/>
      <dgm:spPr/>
    </dgm:pt>
    <dgm:pt modelId="{4EA4B564-8EE8-494E-BDB6-A7199520ECAE}" type="pres">
      <dgm:prSet presAssocID="{EA3DD79C-7793-4D95-86C6-F7A721B5C65D}" presName="tx1" presStyleLbl="revTx" presStyleIdx="0" presStyleCnt="14"/>
      <dgm:spPr/>
    </dgm:pt>
    <dgm:pt modelId="{25EFD663-3305-6849-97C8-0482063C789B}" type="pres">
      <dgm:prSet presAssocID="{EA3DD79C-7793-4D95-86C6-F7A721B5C65D}" presName="vert1" presStyleCnt="0"/>
      <dgm:spPr/>
    </dgm:pt>
    <dgm:pt modelId="{0A3B2EC1-7C7F-824D-B11F-BC700E70179F}" type="pres">
      <dgm:prSet presAssocID="{BDD474ED-9528-47CB-9225-C981CB35F4A0}" presName="thickLine" presStyleLbl="alignNode1" presStyleIdx="1" presStyleCnt="14"/>
      <dgm:spPr/>
    </dgm:pt>
    <dgm:pt modelId="{BA8B9C6E-8AEB-804E-AF6C-A38F83B38EBE}" type="pres">
      <dgm:prSet presAssocID="{BDD474ED-9528-47CB-9225-C981CB35F4A0}" presName="horz1" presStyleCnt="0"/>
      <dgm:spPr/>
    </dgm:pt>
    <dgm:pt modelId="{59FFA6D8-4A6D-9F4F-AC7A-1A29BB151DCD}" type="pres">
      <dgm:prSet presAssocID="{BDD474ED-9528-47CB-9225-C981CB35F4A0}" presName="tx1" presStyleLbl="revTx" presStyleIdx="1" presStyleCnt="14"/>
      <dgm:spPr/>
    </dgm:pt>
    <dgm:pt modelId="{39B10FD0-B95F-FF4D-8859-09CA4D76F934}" type="pres">
      <dgm:prSet presAssocID="{BDD474ED-9528-47CB-9225-C981CB35F4A0}" presName="vert1" presStyleCnt="0"/>
      <dgm:spPr/>
    </dgm:pt>
    <dgm:pt modelId="{A24E2043-9AAE-5E4C-BBB1-3BCFDEC3F0B2}" type="pres">
      <dgm:prSet presAssocID="{162BFB15-40C1-4AD1-9192-B1E6CE318160}" presName="thickLine" presStyleLbl="alignNode1" presStyleIdx="2" presStyleCnt="14"/>
      <dgm:spPr/>
    </dgm:pt>
    <dgm:pt modelId="{1F28A9D6-CC93-BF48-8E52-520C2458F893}" type="pres">
      <dgm:prSet presAssocID="{162BFB15-40C1-4AD1-9192-B1E6CE318160}" presName="horz1" presStyleCnt="0"/>
      <dgm:spPr/>
    </dgm:pt>
    <dgm:pt modelId="{A3D62265-9091-0C42-AFB2-246B4AD780D0}" type="pres">
      <dgm:prSet presAssocID="{162BFB15-40C1-4AD1-9192-B1E6CE318160}" presName="tx1" presStyleLbl="revTx" presStyleIdx="2" presStyleCnt="14"/>
      <dgm:spPr/>
    </dgm:pt>
    <dgm:pt modelId="{1B2292EB-0C37-5B43-9332-8D47A9D6B60F}" type="pres">
      <dgm:prSet presAssocID="{162BFB15-40C1-4AD1-9192-B1E6CE318160}" presName="vert1" presStyleCnt="0"/>
      <dgm:spPr/>
    </dgm:pt>
    <dgm:pt modelId="{44DA532D-32B5-E342-A70E-F0BD143A2992}" type="pres">
      <dgm:prSet presAssocID="{DFB8B90D-5225-467A-827B-1128A47AA804}" presName="thickLine" presStyleLbl="alignNode1" presStyleIdx="3" presStyleCnt="14"/>
      <dgm:spPr/>
    </dgm:pt>
    <dgm:pt modelId="{127F2D86-3257-DA46-B553-0C280C0AEDF3}" type="pres">
      <dgm:prSet presAssocID="{DFB8B90D-5225-467A-827B-1128A47AA804}" presName="horz1" presStyleCnt="0"/>
      <dgm:spPr/>
    </dgm:pt>
    <dgm:pt modelId="{ED38ED46-0F62-7F43-9CE5-2849AD11601E}" type="pres">
      <dgm:prSet presAssocID="{DFB8B90D-5225-467A-827B-1128A47AA804}" presName="tx1" presStyleLbl="revTx" presStyleIdx="3" presStyleCnt="14"/>
      <dgm:spPr/>
    </dgm:pt>
    <dgm:pt modelId="{CD23007C-8E31-C647-B7F5-A1C84922ADEF}" type="pres">
      <dgm:prSet presAssocID="{DFB8B90D-5225-467A-827B-1128A47AA804}" presName="vert1" presStyleCnt="0"/>
      <dgm:spPr/>
    </dgm:pt>
    <dgm:pt modelId="{1B7A9A20-0422-3544-8B89-EE1DA0BE8DE0}" type="pres">
      <dgm:prSet presAssocID="{68F4A75B-A06F-4B60-B3C7-6635D64706D1}" presName="thickLine" presStyleLbl="alignNode1" presStyleIdx="4" presStyleCnt="14"/>
      <dgm:spPr/>
    </dgm:pt>
    <dgm:pt modelId="{7A9EC922-DF41-F140-9CF1-9716449C8A17}" type="pres">
      <dgm:prSet presAssocID="{68F4A75B-A06F-4B60-B3C7-6635D64706D1}" presName="horz1" presStyleCnt="0"/>
      <dgm:spPr/>
    </dgm:pt>
    <dgm:pt modelId="{B8612EC1-6D9D-5049-BC34-0493EF30AF13}" type="pres">
      <dgm:prSet presAssocID="{68F4A75B-A06F-4B60-B3C7-6635D64706D1}" presName="tx1" presStyleLbl="revTx" presStyleIdx="4" presStyleCnt="14"/>
      <dgm:spPr/>
    </dgm:pt>
    <dgm:pt modelId="{0956E98D-233C-7940-8DA8-F4F098FFA29D}" type="pres">
      <dgm:prSet presAssocID="{68F4A75B-A06F-4B60-B3C7-6635D64706D1}" presName="vert1" presStyleCnt="0"/>
      <dgm:spPr/>
    </dgm:pt>
    <dgm:pt modelId="{519B8D2B-9A5B-3448-BBF8-ACA47B5FBC31}" type="pres">
      <dgm:prSet presAssocID="{11F4E2AB-C4A5-4DB2-B3C6-72006D261F68}" presName="thickLine" presStyleLbl="alignNode1" presStyleIdx="5" presStyleCnt="14"/>
      <dgm:spPr/>
    </dgm:pt>
    <dgm:pt modelId="{209CB5EF-549C-7F46-BE06-35B692DA28EF}" type="pres">
      <dgm:prSet presAssocID="{11F4E2AB-C4A5-4DB2-B3C6-72006D261F68}" presName="horz1" presStyleCnt="0"/>
      <dgm:spPr/>
    </dgm:pt>
    <dgm:pt modelId="{7E24A53A-168B-F54D-965D-E1E08DF299D9}" type="pres">
      <dgm:prSet presAssocID="{11F4E2AB-C4A5-4DB2-B3C6-72006D261F68}" presName="tx1" presStyleLbl="revTx" presStyleIdx="5" presStyleCnt="14"/>
      <dgm:spPr/>
    </dgm:pt>
    <dgm:pt modelId="{A103C7C5-739D-2446-80D5-A96D59CC515E}" type="pres">
      <dgm:prSet presAssocID="{11F4E2AB-C4A5-4DB2-B3C6-72006D261F68}" presName="vert1" presStyleCnt="0"/>
      <dgm:spPr/>
    </dgm:pt>
    <dgm:pt modelId="{D69C4C86-F3C3-3B4F-A236-8D599A50E010}" type="pres">
      <dgm:prSet presAssocID="{0AD02FE3-0F27-4F11-A0E4-9FEE7DF6D1A1}" presName="thickLine" presStyleLbl="alignNode1" presStyleIdx="6" presStyleCnt="14"/>
      <dgm:spPr/>
    </dgm:pt>
    <dgm:pt modelId="{67A710E3-06E7-2740-99D3-946560415C0B}" type="pres">
      <dgm:prSet presAssocID="{0AD02FE3-0F27-4F11-A0E4-9FEE7DF6D1A1}" presName="horz1" presStyleCnt="0"/>
      <dgm:spPr/>
    </dgm:pt>
    <dgm:pt modelId="{705D2D23-34BA-0E43-9EF3-A3E182ECDDDF}" type="pres">
      <dgm:prSet presAssocID="{0AD02FE3-0F27-4F11-A0E4-9FEE7DF6D1A1}" presName="tx1" presStyleLbl="revTx" presStyleIdx="6" presStyleCnt="14"/>
      <dgm:spPr/>
    </dgm:pt>
    <dgm:pt modelId="{DCA1EA50-DA55-D24D-B96C-8A8EE2642D8E}" type="pres">
      <dgm:prSet presAssocID="{0AD02FE3-0F27-4F11-A0E4-9FEE7DF6D1A1}" presName="vert1" presStyleCnt="0"/>
      <dgm:spPr/>
    </dgm:pt>
    <dgm:pt modelId="{C67B086E-E0F2-7844-9589-020FB146DB4F}" type="pres">
      <dgm:prSet presAssocID="{9BAEF0A0-8234-42F4-818C-9EFE0338334A}" presName="thickLine" presStyleLbl="alignNode1" presStyleIdx="7" presStyleCnt="14"/>
      <dgm:spPr/>
    </dgm:pt>
    <dgm:pt modelId="{8F0F95CD-C5B7-5C48-9ACC-59EA05A469D3}" type="pres">
      <dgm:prSet presAssocID="{9BAEF0A0-8234-42F4-818C-9EFE0338334A}" presName="horz1" presStyleCnt="0"/>
      <dgm:spPr/>
    </dgm:pt>
    <dgm:pt modelId="{B6E2B648-81DD-354C-A03C-D4DE2DAD2908}" type="pres">
      <dgm:prSet presAssocID="{9BAEF0A0-8234-42F4-818C-9EFE0338334A}" presName="tx1" presStyleLbl="revTx" presStyleIdx="7" presStyleCnt="14"/>
      <dgm:spPr/>
    </dgm:pt>
    <dgm:pt modelId="{61B072A4-53C0-DD42-A0D9-21C3AA07A849}" type="pres">
      <dgm:prSet presAssocID="{9BAEF0A0-8234-42F4-818C-9EFE0338334A}" presName="vert1" presStyleCnt="0"/>
      <dgm:spPr/>
    </dgm:pt>
    <dgm:pt modelId="{2110CE3B-3405-7549-90C1-4C9A05FCC63B}" type="pres">
      <dgm:prSet presAssocID="{00A4607C-9499-41C7-B4FB-05B8DD032F5A}" presName="thickLine" presStyleLbl="alignNode1" presStyleIdx="8" presStyleCnt="14"/>
      <dgm:spPr/>
    </dgm:pt>
    <dgm:pt modelId="{CF1FFCA4-3821-A843-813F-55729C3626F3}" type="pres">
      <dgm:prSet presAssocID="{00A4607C-9499-41C7-B4FB-05B8DD032F5A}" presName="horz1" presStyleCnt="0"/>
      <dgm:spPr/>
    </dgm:pt>
    <dgm:pt modelId="{17874309-512D-8440-B115-57F7CF0CD283}" type="pres">
      <dgm:prSet presAssocID="{00A4607C-9499-41C7-B4FB-05B8DD032F5A}" presName="tx1" presStyleLbl="revTx" presStyleIdx="8" presStyleCnt="14"/>
      <dgm:spPr/>
    </dgm:pt>
    <dgm:pt modelId="{BCCEA251-767B-1745-92CB-D56D0A29D2B6}" type="pres">
      <dgm:prSet presAssocID="{00A4607C-9499-41C7-B4FB-05B8DD032F5A}" presName="vert1" presStyleCnt="0"/>
      <dgm:spPr/>
    </dgm:pt>
    <dgm:pt modelId="{2F5E0877-3BC9-FC45-86C1-448804880417}" type="pres">
      <dgm:prSet presAssocID="{CCCB2DA8-D710-4E4A-8763-55F67C0C4ABE}" presName="thickLine" presStyleLbl="alignNode1" presStyleIdx="9" presStyleCnt="14"/>
      <dgm:spPr/>
    </dgm:pt>
    <dgm:pt modelId="{1526CE01-843E-2841-96A3-2BDA2BA02C00}" type="pres">
      <dgm:prSet presAssocID="{CCCB2DA8-D710-4E4A-8763-55F67C0C4ABE}" presName="horz1" presStyleCnt="0"/>
      <dgm:spPr/>
    </dgm:pt>
    <dgm:pt modelId="{B7392AAC-F8F7-6D42-8FCA-3A227469D2B7}" type="pres">
      <dgm:prSet presAssocID="{CCCB2DA8-D710-4E4A-8763-55F67C0C4ABE}" presName="tx1" presStyleLbl="revTx" presStyleIdx="9" presStyleCnt="14"/>
      <dgm:spPr/>
    </dgm:pt>
    <dgm:pt modelId="{71FD6788-C568-0449-A33E-035A13F7E145}" type="pres">
      <dgm:prSet presAssocID="{CCCB2DA8-D710-4E4A-8763-55F67C0C4ABE}" presName="vert1" presStyleCnt="0"/>
      <dgm:spPr/>
    </dgm:pt>
    <dgm:pt modelId="{88E9A39B-E419-0349-997A-4AB3347AAA9E}" type="pres">
      <dgm:prSet presAssocID="{D2035143-9D9D-4628-A353-01A0C1D55EF5}" presName="thickLine" presStyleLbl="alignNode1" presStyleIdx="10" presStyleCnt="14"/>
      <dgm:spPr/>
    </dgm:pt>
    <dgm:pt modelId="{D1446DDB-0D36-D24A-AC17-C3CD76637CCA}" type="pres">
      <dgm:prSet presAssocID="{D2035143-9D9D-4628-A353-01A0C1D55EF5}" presName="horz1" presStyleCnt="0"/>
      <dgm:spPr/>
    </dgm:pt>
    <dgm:pt modelId="{642F504D-1775-3A4C-ADEF-AB72706929E3}" type="pres">
      <dgm:prSet presAssocID="{D2035143-9D9D-4628-A353-01A0C1D55EF5}" presName="tx1" presStyleLbl="revTx" presStyleIdx="10" presStyleCnt="14"/>
      <dgm:spPr/>
    </dgm:pt>
    <dgm:pt modelId="{0E505447-7FEF-494C-8EAD-3019C6E15349}" type="pres">
      <dgm:prSet presAssocID="{D2035143-9D9D-4628-A353-01A0C1D55EF5}" presName="vert1" presStyleCnt="0"/>
      <dgm:spPr/>
    </dgm:pt>
    <dgm:pt modelId="{2EFBF55C-BFB5-F843-BBAA-E018442CABFC}" type="pres">
      <dgm:prSet presAssocID="{A1AEE46C-0E13-46B8-9E8C-ABD7F4AA6EA5}" presName="thickLine" presStyleLbl="alignNode1" presStyleIdx="11" presStyleCnt="14"/>
      <dgm:spPr/>
    </dgm:pt>
    <dgm:pt modelId="{4442E210-4ED6-D04C-B35A-847084B3D157}" type="pres">
      <dgm:prSet presAssocID="{A1AEE46C-0E13-46B8-9E8C-ABD7F4AA6EA5}" presName="horz1" presStyleCnt="0"/>
      <dgm:spPr/>
    </dgm:pt>
    <dgm:pt modelId="{5492791C-7459-6944-AACC-80AEF4C34BBC}" type="pres">
      <dgm:prSet presAssocID="{A1AEE46C-0E13-46B8-9E8C-ABD7F4AA6EA5}" presName="tx1" presStyleLbl="revTx" presStyleIdx="11" presStyleCnt="14"/>
      <dgm:spPr/>
    </dgm:pt>
    <dgm:pt modelId="{D6D7E74A-5FB7-8844-9047-F3B6B010D842}" type="pres">
      <dgm:prSet presAssocID="{A1AEE46C-0E13-46B8-9E8C-ABD7F4AA6EA5}" presName="vert1" presStyleCnt="0"/>
      <dgm:spPr/>
    </dgm:pt>
    <dgm:pt modelId="{16283243-0841-B346-A68F-F122E21D6EB6}" type="pres">
      <dgm:prSet presAssocID="{8324A7B3-28D0-47DD-B2AD-2EA3EFFF7A43}" presName="thickLine" presStyleLbl="alignNode1" presStyleIdx="12" presStyleCnt="14"/>
      <dgm:spPr/>
    </dgm:pt>
    <dgm:pt modelId="{A82E2D92-D044-7149-934C-F64C25EADA26}" type="pres">
      <dgm:prSet presAssocID="{8324A7B3-28D0-47DD-B2AD-2EA3EFFF7A43}" presName="horz1" presStyleCnt="0"/>
      <dgm:spPr/>
    </dgm:pt>
    <dgm:pt modelId="{FDC24879-FBEA-BD42-9072-EF5FA10AC840}" type="pres">
      <dgm:prSet presAssocID="{8324A7B3-28D0-47DD-B2AD-2EA3EFFF7A43}" presName="tx1" presStyleLbl="revTx" presStyleIdx="12" presStyleCnt="14"/>
      <dgm:spPr/>
    </dgm:pt>
    <dgm:pt modelId="{73B1807B-BEDC-D74F-B5AD-E52E38E45642}" type="pres">
      <dgm:prSet presAssocID="{8324A7B3-28D0-47DD-B2AD-2EA3EFFF7A43}" presName="vert1" presStyleCnt="0"/>
      <dgm:spPr/>
    </dgm:pt>
    <dgm:pt modelId="{330524DD-BFBF-1B46-8485-B135006C66F3}" type="pres">
      <dgm:prSet presAssocID="{19370B4E-40AC-4B80-B9AE-002A1790A5E8}" presName="thickLine" presStyleLbl="alignNode1" presStyleIdx="13" presStyleCnt="14"/>
      <dgm:spPr/>
    </dgm:pt>
    <dgm:pt modelId="{711E4433-4F9E-EB41-8272-C50D83FC615A}" type="pres">
      <dgm:prSet presAssocID="{19370B4E-40AC-4B80-B9AE-002A1790A5E8}" presName="horz1" presStyleCnt="0"/>
      <dgm:spPr/>
    </dgm:pt>
    <dgm:pt modelId="{D37C4D31-E0AE-C749-8F23-6C060B12A7CA}" type="pres">
      <dgm:prSet presAssocID="{19370B4E-40AC-4B80-B9AE-002A1790A5E8}" presName="tx1" presStyleLbl="revTx" presStyleIdx="13" presStyleCnt="14"/>
      <dgm:spPr/>
    </dgm:pt>
    <dgm:pt modelId="{C583B6DE-895A-9744-AA77-018242DCF64F}" type="pres">
      <dgm:prSet presAssocID="{19370B4E-40AC-4B80-B9AE-002A1790A5E8}" presName="vert1" presStyleCnt="0"/>
      <dgm:spPr/>
    </dgm:pt>
  </dgm:ptLst>
  <dgm:cxnLst>
    <dgm:cxn modelId="{23E19003-1ABA-BF46-AB98-565D394E596A}" type="presOf" srcId="{68F4A75B-A06F-4B60-B3C7-6635D64706D1}" destId="{B8612EC1-6D9D-5049-BC34-0493EF30AF13}" srcOrd="0" destOrd="0" presId="urn:microsoft.com/office/officeart/2008/layout/LinedList"/>
    <dgm:cxn modelId="{0B58B515-E6D1-8643-AA79-26BA84FA292D}" type="presOf" srcId="{0AD02FE3-0F27-4F11-A0E4-9FEE7DF6D1A1}" destId="{705D2D23-34BA-0E43-9EF3-A3E182ECDDDF}" srcOrd="0" destOrd="0" presId="urn:microsoft.com/office/officeart/2008/layout/LinedList"/>
    <dgm:cxn modelId="{8849761A-0EBE-6340-BD82-0D53DE57B783}" type="presOf" srcId="{DFB8B90D-5225-467A-827B-1128A47AA804}" destId="{ED38ED46-0F62-7F43-9CE5-2849AD11601E}" srcOrd="0" destOrd="0" presId="urn:microsoft.com/office/officeart/2008/layout/LinedList"/>
    <dgm:cxn modelId="{E3EB2D1D-D4DA-417D-BA57-5EED3E4D8803}" srcId="{1460ED53-7AD6-43B3-8A5A-B7362DE1E7E5}" destId="{0AD02FE3-0F27-4F11-A0E4-9FEE7DF6D1A1}" srcOrd="6" destOrd="0" parTransId="{296A8E4A-8546-41A3-BDB8-1410BA2E6268}" sibTransId="{7265DE8D-A2DD-4FD1-A3B3-250FBE39C3DB}"/>
    <dgm:cxn modelId="{63734C29-C4F4-45A7-917B-251A7B918814}" srcId="{1460ED53-7AD6-43B3-8A5A-B7362DE1E7E5}" destId="{19370B4E-40AC-4B80-B9AE-002A1790A5E8}" srcOrd="13" destOrd="0" parTransId="{E96582AC-11B3-47CA-A494-4B7487C72F79}" sibTransId="{D5BBECC7-3B5F-4250-BCC9-64745146D523}"/>
    <dgm:cxn modelId="{AC6B5A2E-B094-44A5-89FD-DA1A27059338}" srcId="{1460ED53-7AD6-43B3-8A5A-B7362DE1E7E5}" destId="{11F4E2AB-C4A5-4DB2-B3C6-72006D261F68}" srcOrd="5" destOrd="0" parTransId="{01B7834D-F638-4762-962F-45CF80CAFE48}" sibTransId="{3DDE2484-F521-465F-8C5C-B449B979B0C8}"/>
    <dgm:cxn modelId="{07567C3D-D123-7940-9AEF-5A568BF8F2C0}" type="presOf" srcId="{00A4607C-9499-41C7-B4FB-05B8DD032F5A}" destId="{17874309-512D-8440-B115-57F7CF0CD283}" srcOrd="0" destOrd="0" presId="urn:microsoft.com/office/officeart/2008/layout/LinedList"/>
    <dgm:cxn modelId="{5A49DB43-98CE-3948-B8D9-74C1B15F41E0}" type="presOf" srcId="{162BFB15-40C1-4AD1-9192-B1E6CE318160}" destId="{A3D62265-9091-0C42-AFB2-246B4AD780D0}" srcOrd="0" destOrd="0" presId="urn:microsoft.com/office/officeart/2008/layout/LinedList"/>
    <dgm:cxn modelId="{87459F4F-A385-3A4C-BCAD-11F9C1135AD4}" type="presOf" srcId="{9BAEF0A0-8234-42F4-818C-9EFE0338334A}" destId="{B6E2B648-81DD-354C-A03C-D4DE2DAD2908}" srcOrd="0" destOrd="0" presId="urn:microsoft.com/office/officeart/2008/layout/LinedList"/>
    <dgm:cxn modelId="{8C04D852-16D7-CE40-8B9F-67261B71109A}" type="presOf" srcId="{1460ED53-7AD6-43B3-8A5A-B7362DE1E7E5}" destId="{83CBFA5D-48AA-C041-93AC-D490ED3AD11E}" srcOrd="0" destOrd="0" presId="urn:microsoft.com/office/officeart/2008/layout/LinedList"/>
    <dgm:cxn modelId="{09B7EC58-4E6A-4603-9B7E-7230D3FE83E9}" srcId="{1460ED53-7AD6-43B3-8A5A-B7362DE1E7E5}" destId="{DFB8B90D-5225-467A-827B-1128A47AA804}" srcOrd="3" destOrd="0" parTransId="{7D7550F9-290C-445E-A120-471FCCDB6A11}" sibTransId="{548CCD24-F5EA-4B7E-A18E-F278F91955F5}"/>
    <dgm:cxn modelId="{2D93276C-F004-DB4E-B819-8B7B8F36C8D9}" type="presOf" srcId="{D2035143-9D9D-4628-A353-01A0C1D55EF5}" destId="{642F504D-1775-3A4C-ADEF-AB72706929E3}" srcOrd="0" destOrd="0" presId="urn:microsoft.com/office/officeart/2008/layout/LinedList"/>
    <dgm:cxn modelId="{0BC9AF7C-0393-42CE-8A16-A8AD7BB03F79}" srcId="{1460ED53-7AD6-43B3-8A5A-B7362DE1E7E5}" destId="{00A4607C-9499-41C7-B4FB-05B8DD032F5A}" srcOrd="8" destOrd="0" parTransId="{D04E732B-600D-4E26-B3D9-37461FF3F8F2}" sibTransId="{A77C125D-D641-4D7B-8D98-FF3826567BB0}"/>
    <dgm:cxn modelId="{37276A7E-01F7-4181-BC33-FEE4F41087A3}" srcId="{1460ED53-7AD6-43B3-8A5A-B7362DE1E7E5}" destId="{68F4A75B-A06F-4B60-B3C7-6635D64706D1}" srcOrd="4" destOrd="0" parTransId="{2A2C0DD5-F68D-4A6B-98E5-B1839830DF5D}" sibTransId="{42721E7F-6042-46A5-B834-0B499B5630D7}"/>
    <dgm:cxn modelId="{E9C78180-E65F-0B45-BD91-AE4D9CCB3CAF}" type="presOf" srcId="{19370B4E-40AC-4B80-B9AE-002A1790A5E8}" destId="{D37C4D31-E0AE-C749-8F23-6C060B12A7CA}" srcOrd="0" destOrd="0" presId="urn:microsoft.com/office/officeart/2008/layout/LinedList"/>
    <dgm:cxn modelId="{14F8E884-BAAE-4E2A-800D-5BE4E04C2574}" srcId="{1460ED53-7AD6-43B3-8A5A-B7362DE1E7E5}" destId="{CCCB2DA8-D710-4E4A-8763-55F67C0C4ABE}" srcOrd="9" destOrd="0" parTransId="{74BB4E8E-FCC5-4E10-B6D7-57D8780FD531}" sibTransId="{920BD306-2329-409C-8544-0B9544216194}"/>
    <dgm:cxn modelId="{10543692-B42B-4378-8637-258FBFC1B8FD}" srcId="{1460ED53-7AD6-43B3-8A5A-B7362DE1E7E5}" destId="{D2035143-9D9D-4628-A353-01A0C1D55EF5}" srcOrd="10" destOrd="0" parTransId="{2992530A-F1A4-406F-9553-CFCC629B09A8}" sibTransId="{302302FC-71B8-41DF-88B1-F942ACC18CA1}"/>
    <dgm:cxn modelId="{F03DD894-6F30-412C-B41C-A5CFF59FF943}" srcId="{1460ED53-7AD6-43B3-8A5A-B7362DE1E7E5}" destId="{BDD474ED-9528-47CB-9225-C981CB35F4A0}" srcOrd="1" destOrd="0" parTransId="{0EB1B819-4D85-4AE7-8D88-07F882DA88CF}" sibTransId="{DEC52248-E73E-4F87-8418-E706FDE501EE}"/>
    <dgm:cxn modelId="{8BAAB79D-3533-8B46-8709-994709F99D7A}" type="presOf" srcId="{A1AEE46C-0E13-46B8-9E8C-ABD7F4AA6EA5}" destId="{5492791C-7459-6944-AACC-80AEF4C34BBC}" srcOrd="0" destOrd="0" presId="urn:microsoft.com/office/officeart/2008/layout/LinedList"/>
    <dgm:cxn modelId="{246B18A2-A0F9-7D4E-831F-A97BF728E20E}" type="presOf" srcId="{EA3DD79C-7793-4D95-86C6-F7A721B5C65D}" destId="{4EA4B564-8EE8-494E-BDB6-A7199520ECAE}" srcOrd="0" destOrd="0" presId="urn:microsoft.com/office/officeart/2008/layout/LinedList"/>
    <dgm:cxn modelId="{BCAC1CA3-CBFF-4789-B732-8D0AFB5E92B0}" srcId="{1460ED53-7AD6-43B3-8A5A-B7362DE1E7E5}" destId="{162BFB15-40C1-4AD1-9192-B1E6CE318160}" srcOrd="2" destOrd="0" parTransId="{075B00D1-A964-4080-9E3D-523E866EC6FE}" sibTransId="{5CEB0265-F1D2-4922-A9A0-BF54AAC23F06}"/>
    <dgm:cxn modelId="{EB78DDAD-ED2C-494A-BCDA-DB62E4BB89B7}" srcId="{1460ED53-7AD6-43B3-8A5A-B7362DE1E7E5}" destId="{A1AEE46C-0E13-46B8-9E8C-ABD7F4AA6EA5}" srcOrd="11" destOrd="0" parTransId="{743F662F-8A39-45C4-814F-4F19B2C3EA91}" sibTransId="{B1AEF7A0-E29B-48D3-8422-5079D4DCA87C}"/>
    <dgm:cxn modelId="{F2C8D8B3-8BEF-4440-A755-A95F58976E11}" srcId="{1460ED53-7AD6-43B3-8A5A-B7362DE1E7E5}" destId="{8324A7B3-28D0-47DD-B2AD-2EA3EFFF7A43}" srcOrd="12" destOrd="0" parTransId="{D731C90D-5CCD-46D5-AA75-FC2A5BD5B954}" sibTransId="{26C9DF8D-84F9-42A7-9580-0C4BFB1690CD}"/>
    <dgm:cxn modelId="{378DA5C2-2C7A-F946-89EA-DD6CE240C387}" type="presOf" srcId="{11F4E2AB-C4A5-4DB2-B3C6-72006D261F68}" destId="{7E24A53A-168B-F54D-965D-E1E08DF299D9}" srcOrd="0" destOrd="0" presId="urn:microsoft.com/office/officeart/2008/layout/LinedList"/>
    <dgm:cxn modelId="{C796C6C6-17BC-4BA0-9D49-E736C525B96E}" srcId="{1460ED53-7AD6-43B3-8A5A-B7362DE1E7E5}" destId="{9BAEF0A0-8234-42F4-818C-9EFE0338334A}" srcOrd="7" destOrd="0" parTransId="{6BE251C9-6D46-49AE-BD00-CBD1BA71361A}" sibTransId="{C0267C91-F4F1-4F0A-85E6-37C28B06EC11}"/>
    <dgm:cxn modelId="{F738DCE2-9071-4463-A709-718570BE2058}" srcId="{1460ED53-7AD6-43B3-8A5A-B7362DE1E7E5}" destId="{EA3DD79C-7793-4D95-86C6-F7A721B5C65D}" srcOrd="0" destOrd="0" parTransId="{F85802D0-0B0D-4046-BF1C-C756084BA395}" sibTransId="{16EEC220-F988-4592-B919-401442B80A4D}"/>
    <dgm:cxn modelId="{E491BEE3-24E7-E84B-B93D-4E9D9C7040FA}" type="presOf" srcId="{CCCB2DA8-D710-4E4A-8763-55F67C0C4ABE}" destId="{B7392AAC-F8F7-6D42-8FCA-3A227469D2B7}" srcOrd="0" destOrd="0" presId="urn:microsoft.com/office/officeart/2008/layout/LinedList"/>
    <dgm:cxn modelId="{62DD1AFA-3E9D-654D-AEA3-67C3459DD802}" type="presOf" srcId="{8324A7B3-28D0-47DD-B2AD-2EA3EFFF7A43}" destId="{FDC24879-FBEA-BD42-9072-EF5FA10AC840}" srcOrd="0" destOrd="0" presId="urn:microsoft.com/office/officeart/2008/layout/LinedList"/>
    <dgm:cxn modelId="{F8CBB6FA-08B2-4941-9006-E78A41F5B84B}" type="presOf" srcId="{BDD474ED-9528-47CB-9225-C981CB35F4A0}" destId="{59FFA6D8-4A6D-9F4F-AC7A-1A29BB151DCD}" srcOrd="0" destOrd="0" presId="urn:microsoft.com/office/officeart/2008/layout/LinedList"/>
    <dgm:cxn modelId="{A177BE17-9759-0041-A667-7EE9C4FDC283}" type="presParOf" srcId="{83CBFA5D-48AA-C041-93AC-D490ED3AD11E}" destId="{D081148D-18A3-8845-8D72-EC88FAFD3517}" srcOrd="0" destOrd="0" presId="urn:microsoft.com/office/officeart/2008/layout/LinedList"/>
    <dgm:cxn modelId="{6BCF34DB-4741-774D-AD60-66E84BDC41AB}" type="presParOf" srcId="{83CBFA5D-48AA-C041-93AC-D490ED3AD11E}" destId="{E3CBADA9-5B20-D743-BABF-AE42FC30CE36}" srcOrd="1" destOrd="0" presId="urn:microsoft.com/office/officeart/2008/layout/LinedList"/>
    <dgm:cxn modelId="{AAF7A14F-851A-AC46-BC83-C17F6AC0C0E8}" type="presParOf" srcId="{E3CBADA9-5B20-D743-BABF-AE42FC30CE36}" destId="{4EA4B564-8EE8-494E-BDB6-A7199520ECAE}" srcOrd="0" destOrd="0" presId="urn:microsoft.com/office/officeart/2008/layout/LinedList"/>
    <dgm:cxn modelId="{2A6FE3D9-4965-D94A-926E-F3A418559D82}" type="presParOf" srcId="{E3CBADA9-5B20-D743-BABF-AE42FC30CE36}" destId="{25EFD663-3305-6849-97C8-0482063C789B}" srcOrd="1" destOrd="0" presId="urn:microsoft.com/office/officeart/2008/layout/LinedList"/>
    <dgm:cxn modelId="{212FEC66-39EE-A343-9CA6-2DB458D580A2}" type="presParOf" srcId="{83CBFA5D-48AA-C041-93AC-D490ED3AD11E}" destId="{0A3B2EC1-7C7F-824D-B11F-BC700E70179F}" srcOrd="2" destOrd="0" presId="urn:microsoft.com/office/officeart/2008/layout/LinedList"/>
    <dgm:cxn modelId="{11C0EA0D-6D9C-1648-80DC-60FDC6F3A76E}" type="presParOf" srcId="{83CBFA5D-48AA-C041-93AC-D490ED3AD11E}" destId="{BA8B9C6E-8AEB-804E-AF6C-A38F83B38EBE}" srcOrd="3" destOrd="0" presId="urn:microsoft.com/office/officeart/2008/layout/LinedList"/>
    <dgm:cxn modelId="{A3C9FB7C-249B-5749-AE90-403112AB0F81}" type="presParOf" srcId="{BA8B9C6E-8AEB-804E-AF6C-A38F83B38EBE}" destId="{59FFA6D8-4A6D-9F4F-AC7A-1A29BB151DCD}" srcOrd="0" destOrd="0" presId="urn:microsoft.com/office/officeart/2008/layout/LinedList"/>
    <dgm:cxn modelId="{E3D2AF96-4C79-0945-A67F-C439B3559CE7}" type="presParOf" srcId="{BA8B9C6E-8AEB-804E-AF6C-A38F83B38EBE}" destId="{39B10FD0-B95F-FF4D-8859-09CA4D76F934}" srcOrd="1" destOrd="0" presId="urn:microsoft.com/office/officeart/2008/layout/LinedList"/>
    <dgm:cxn modelId="{DC607358-0873-5747-B6D3-42076E808D49}" type="presParOf" srcId="{83CBFA5D-48AA-C041-93AC-D490ED3AD11E}" destId="{A24E2043-9AAE-5E4C-BBB1-3BCFDEC3F0B2}" srcOrd="4" destOrd="0" presId="urn:microsoft.com/office/officeart/2008/layout/LinedList"/>
    <dgm:cxn modelId="{108AC4D1-C027-D24B-8FBC-A5A51216662E}" type="presParOf" srcId="{83CBFA5D-48AA-C041-93AC-D490ED3AD11E}" destId="{1F28A9D6-CC93-BF48-8E52-520C2458F893}" srcOrd="5" destOrd="0" presId="urn:microsoft.com/office/officeart/2008/layout/LinedList"/>
    <dgm:cxn modelId="{790AE27A-91E6-8740-8E7B-D3379620DFA7}" type="presParOf" srcId="{1F28A9D6-CC93-BF48-8E52-520C2458F893}" destId="{A3D62265-9091-0C42-AFB2-246B4AD780D0}" srcOrd="0" destOrd="0" presId="urn:microsoft.com/office/officeart/2008/layout/LinedList"/>
    <dgm:cxn modelId="{C8A14DF4-5843-704F-A964-3F06B7ADD187}" type="presParOf" srcId="{1F28A9D6-CC93-BF48-8E52-520C2458F893}" destId="{1B2292EB-0C37-5B43-9332-8D47A9D6B60F}" srcOrd="1" destOrd="0" presId="urn:microsoft.com/office/officeart/2008/layout/LinedList"/>
    <dgm:cxn modelId="{AD1528B6-38FF-B94F-B7B9-6FA8361EF831}" type="presParOf" srcId="{83CBFA5D-48AA-C041-93AC-D490ED3AD11E}" destId="{44DA532D-32B5-E342-A70E-F0BD143A2992}" srcOrd="6" destOrd="0" presId="urn:microsoft.com/office/officeart/2008/layout/LinedList"/>
    <dgm:cxn modelId="{A014CB17-3342-4948-9312-C61BFD46A633}" type="presParOf" srcId="{83CBFA5D-48AA-C041-93AC-D490ED3AD11E}" destId="{127F2D86-3257-DA46-B553-0C280C0AEDF3}" srcOrd="7" destOrd="0" presId="urn:microsoft.com/office/officeart/2008/layout/LinedList"/>
    <dgm:cxn modelId="{6F720739-FDA1-C449-B82A-38B0CA43B119}" type="presParOf" srcId="{127F2D86-3257-DA46-B553-0C280C0AEDF3}" destId="{ED38ED46-0F62-7F43-9CE5-2849AD11601E}" srcOrd="0" destOrd="0" presId="urn:microsoft.com/office/officeart/2008/layout/LinedList"/>
    <dgm:cxn modelId="{29D8FCB3-4D03-8B42-9083-56F64B886E9C}" type="presParOf" srcId="{127F2D86-3257-DA46-B553-0C280C0AEDF3}" destId="{CD23007C-8E31-C647-B7F5-A1C84922ADEF}" srcOrd="1" destOrd="0" presId="urn:microsoft.com/office/officeart/2008/layout/LinedList"/>
    <dgm:cxn modelId="{B3AED989-EEB1-704A-9C8C-1507AD5D8B29}" type="presParOf" srcId="{83CBFA5D-48AA-C041-93AC-D490ED3AD11E}" destId="{1B7A9A20-0422-3544-8B89-EE1DA0BE8DE0}" srcOrd="8" destOrd="0" presId="urn:microsoft.com/office/officeart/2008/layout/LinedList"/>
    <dgm:cxn modelId="{194C99E6-E53D-9B44-9D57-F577EF5FBA09}" type="presParOf" srcId="{83CBFA5D-48AA-C041-93AC-D490ED3AD11E}" destId="{7A9EC922-DF41-F140-9CF1-9716449C8A17}" srcOrd="9" destOrd="0" presId="urn:microsoft.com/office/officeart/2008/layout/LinedList"/>
    <dgm:cxn modelId="{296A77B5-DCEF-5F47-AD1E-9B24CEA7CCDE}" type="presParOf" srcId="{7A9EC922-DF41-F140-9CF1-9716449C8A17}" destId="{B8612EC1-6D9D-5049-BC34-0493EF30AF13}" srcOrd="0" destOrd="0" presId="urn:microsoft.com/office/officeart/2008/layout/LinedList"/>
    <dgm:cxn modelId="{89F1620A-AF1F-AC4C-AA40-82BB5202D16E}" type="presParOf" srcId="{7A9EC922-DF41-F140-9CF1-9716449C8A17}" destId="{0956E98D-233C-7940-8DA8-F4F098FFA29D}" srcOrd="1" destOrd="0" presId="urn:microsoft.com/office/officeart/2008/layout/LinedList"/>
    <dgm:cxn modelId="{78ED8992-5A59-9B43-9C54-68172CE1736C}" type="presParOf" srcId="{83CBFA5D-48AA-C041-93AC-D490ED3AD11E}" destId="{519B8D2B-9A5B-3448-BBF8-ACA47B5FBC31}" srcOrd="10" destOrd="0" presId="urn:microsoft.com/office/officeart/2008/layout/LinedList"/>
    <dgm:cxn modelId="{D21A5B1D-48B0-B542-9879-4C77F5C2C1EE}" type="presParOf" srcId="{83CBFA5D-48AA-C041-93AC-D490ED3AD11E}" destId="{209CB5EF-549C-7F46-BE06-35B692DA28EF}" srcOrd="11" destOrd="0" presId="urn:microsoft.com/office/officeart/2008/layout/LinedList"/>
    <dgm:cxn modelId="{E03A8461-0BB1-C94F-B06A-57CE64C70D64}" type="presParOf" srcId="{209CB5EF-549C-7F46-BE06-35B692DA28EF}" destId="{7E24A53A-168B-F54D-965D-E1E08DF299D9}" srcOrd="0" destOrd="0" presId="urn:microsoft.com/office/officeart/2008/layout/LinedList"/>
    <dgm:cxn modelId="{7FA9F54F-9AFA-124A-8F04-D4DDB51523AE}" type="presParOf" srcId="{209CB5EF-549C-7F46-BE06-35B692DA28EF}" destId="{A103C7C5-739D-2446-80D5-A96D59CC515E}" srcOrd="1" destOrd="0" presId="urn:microsoft.com/office/officeart/2008/layout/LinedList"/>
    <dgm:cxn modelId="{566D9CAB-FC18-3B42-BF71-759FF4BB028B}" type="presParOf" srcId="{83CBFA5D-48AA-C041-93AC-D490ED3AD11E}" destId="{D69C4C86-F3C3-3B4F-A236-8D599A50E010}" srcOrd="12" destOrd="0" presId="urn:microsoft.com/office/officeart/2008/layout/LinedList"/>
    <dgm:cxn modelId="{CEC5BB09-C53D-2546-9225-1338C74D641C}" type="presParOf" srcId="{83CBFA5D-48AA-C041-93AC-D490ED3AD11E}" destId="{67A710E3-06E7-2740-99D3-946560415C0B}" srcOrd="13" destOrd="0" presId="urn:microsoft.com/office/officeart/2008/layout/LinedList"/>
    <dgm:cxn modelId="{4EFD776E-1D33-5A4C-806D-FF37FB61E7DE}" type="presParOf" srcId="{67A710E3-06E7-2740-99D3-946560415C0B}" destId="{705D2D23-34BA-0E43-9EF3-A3E182ECDDDF}" srcOrd="0" destOrd="0" presId="urn:microsoft.com/office/officeart/2008/layout/LinedList"/>
    <dgm:cxn modelId="{FA501BC8-D246-B546-935F-BA504364A2FF}" type="presParOf" srcId="{67A710E3-06E7-2740-99D3-946560415C0B}" destId="{DCA1EA50-DA55-D24D-B96C-8A8EE2642D8E}" srcOrd="1" destOrd="0" presId="urn:microsoft.com/office/officeart/2008/layout/LinedList"/>
    <dgm:cxn modelId="{EAF160EB-14F8-3240-A2FC-30743C3F4D31}" type="presParOf" srcId="{83CBFA5D-48AA-C041-93AC-D490ED3AD11E}" destId="{C67B086E-E0F2-7844-9589-020FB146DB4F}" srcOrd="14" destOrd="0" presId="urn:microsoft.com/office/officeart/2008/layout/LinedList"/>
    <dgm:cxn modelId="{6D60DD33-3DF7-0145-8949-29D32259F858}" type="presParOf" srcId="{83CBFA5D-48AA-C041-93AC-D490ED3AD11E}" destId="{8F0F95CD-C5B7-5C48-9ACC-59EA05A469D3}" srcOrd="15" destOrd="0" presId="urn:microsoft.com/office/officeart/2008/layout/LinedList"/>
    <dgm:cxn modelId="{E34DA9E3-0E67-5144-B81F-F0825E437F17}" type="presParOf" srcId="{8F0F95CD-C5B7-5C48-9ACC-59EA05A469D3}" destId="{B6E2B648-81DD-354C-A03C-D4DE2DAD2908}" srcOrd="0" destOrd="0" presId="urn:microsoft.com/office/officeart/2008/layout/LinedList"/>
    <dgm:cxn modelId="{DAEBF55E-5699-B848-84FE-4B4C2DEA5AA6}" type="presParOf" srcId="{8F0F95CD-C5B7-5C48-9ACC-59EA05A469D3}" destId="{61B072A4-53C0-DD42-A0D9-21C3AA07A849}" srcOrd="1" destOrd="0" presId="urn:microsoft.com/office/officeart/2008/layout/LinedList"/>
    <dgm:cxn modelId="{45B3DB5D-FB81-DA4F-B456-384E27DE362E}" type="presParOf" srcId="{83CBFA5D-48AA-C041-93AC-D490ED3AD11E}" destId="{2110CE3B-3405-7549-90C1-4C9A05FCC63B}" srcOrd="16" destOrd="0" presId="urn:microsoft.com/office/officeart/2008/layout/LinedList"/>
    <dgm:cxn modelId="{FB34D5B0-F343-9243-80B6-A3332D1BECD0}" type="presParOf" srcId="{83CBFA5D-48AA-C041-93AC-D490ED3AD11E}" destId="{CF1FFCA4-3821-A843-813F-55729C3626F3}" srcOrd="17" destOrd="0" presId="urn:microsoft.com/office/officeart/2008/layout/LinedList"/>
    <dgm:cxn modelId="{BD5E2E75-A7EC-8847-B9D7-4426D9217D0B}" type="presParOf" srcId="{CF1FFCA4-3821-A843-813F-55729C3626F3}" destId="{17874309-512D-8440-B115-57F7CF0CD283}" srcOrd="0" destOrd="0" presId="urn:microsoft.com/office/officeart/2008/layout/LinedList"/>
    <dgm:cxn modelId="{86604F31-C97A-2C4F-BB53-CDD191798FCA}" type="presParOf" srcId="{CF1FFCA4-3821-A843-813F-55729C3626F3}" destId="{BCCEA251-767B-1745-92CB-D56D0A29D2B6}" srcOrd="1" destOrd="0" presId="urn:microsoft.com/office/officeart/2008/layout/LinedList"/>
    <dgm:cxn modelId="{59FE88E6-44FE-0548-A29D-A1CF5ECF1180}" type="presParOf" srcId="{83CBFA5D-48AA-C041-93AC-D490ED3AD11E}" destId="{2F5E0877-3BC9-FC45-86C1-448804880417}" srcOrd="18" destOrd="0" presId="urn:microsoft.com/office/officeart/2008/layout/LinedList"/>
    <dgm:cxn modelId="{D143ECF1-294F-A442-8BE9-F3EEFF3496ED}" type="presParOf" srcId="{83CBFA5D-48AA-C041-93AC-D490ED3AD11E}" destId="{1526CE01-843E-2841-96A3-2BDA2BA02C00}" srcOrd="19" destOrd="0" presId="urn:microsoft.com/office/officeart/2008/layout/LinedList"/>
    <dgm:cxn modelId="{4BC00530-C255-B246-A19E-78F8654652B1}" type="presParOf" srcId="{1526CE01-843E-2841-96A3-2BDA2BA02C00}" destId="{B7392AAC-F8F7-6D42-8FCA-3A227469D2B7}" srcOrd="0" destOrd="0" presId="urn:microsoft.com/office/officeart/2008/layout/LinedList"/>
    <dgm:cxn modelId="{686260DE-5BC8-9C47-B2CD-92E6439CC715}" type="presParOf" srcId="{1526CE01-843E-2841-96A3-2BDA2BA02C00}" destId="{71FD6788-C568-0449-A33E-035A13F7E145}" srcOrd="1" destOrd="0" presId="urn:microsoft.com/office/officeart/2008/layout/LinedList"/>
    <dgm:cxn modelId="{596B0D29-4C6F-634D-B095-9BE9F292B4AE}" type="presParOf" srcId="{83CBFA5D-48AA-C041-93AC-D490ED3AD11E}" destId="{88E9A39B-E419-0349-997A-4AB3347AAA9E}" srcOrd="20" destOrd="0" presId="urn:microsoft.com/office/officeart/2008/layout/LinedList"/>
    <dgm:cxn modelId="{2061FBAB-F7C9-6B4B-A7AB-7E7CAF68719A}" type="presParOf" srcId="{83CBFA5D-48AA-C041-93AC-D490ED3AD11E}" destId="{D1446DDB-0D36-D24A-AC17-C3CD76637CCA}" srcOrd="21" destOrd="0" presId="urn:microsoft.com/office/officeart/2008/layout/LinedList"/>
    <dgm:cxn modelId="{3B2AA7E2-E87D-014C-A190-0F136A21A011}" type="presParOf" srcId="{D1446DDB-0D36-D24A-AC17-C3CD76637CCA}" destId="{642F504D-1775-3A4C-ADEF-AB72706929E3}" srcOrd="0" destOrd="0" presId="urn:microsoft.com/office/officeart/2008/layout/LinedList"/>
    <dgm:cxn modelId="{6D255EDD-6021-7041-A59A-DD4946108D7B}" type="presParOf" srcId="{D1446DDB-0D36-D24A-AC17-C3CD76637CCA}" destId="{0E505447-7FEF-494C-8EAD-3019C6E15349}" srcOrd="1" destOrd="0" presId="urn:microsoft.com/office/officeart/2008/layout/LinedList"/>
    <dgm:cxn modelId="{EACCE6CA-675B-E24E-A0F0-8DA5DB67C153}" type="presParOf" srcId="{83CBFA5D-48AA-C041-93AC-D490ED3AD11E}" destId="{2EFBF55C-BFB5-F843-BBAA-E018442CABFC}" srcOrd="22" destOrd="0" presId="urn:microsoft.com/office/officeart/2008/layout/LinedList"/>
    <dgm:cxn modelId="{B0E5361D-FD76-4345-8560-D6C8E9140F37}" type="presParOf" srcId="{83CBFA5D-48AA-C041-93AC-D490ED3AD11E}" destId="{4442E210-4ED6-D04C-B35A-847084B3D157}" srcOrd="23" destOrd="0" presId="urn:microsoft.com/office/officeart/2008/layout/LinedList"/>
    <dgm:cxn modelId="{07D5FB8C-3664-CC4F-A63D-512E993C4D40}" type="presParOf" srcId="{4442E210-4ED6-D04C-B35A-847084B3D157}" destId="{5492791C-7459-6944-AACC-80AEF4C34BBC}" srcOrd="0" destOrd="0" presId="urn:microsoft.com/office/officeart/2008/layout/LinedList"/>
    <dgm:cxn modelId="{0586C85F-FC6C-6844-8BE7-AF07F66B5CF9}" type="presParOf" srcId="{4442E210-4ED6-D04C-B35A-847084B3D157}" destId="{D6D7E74A-5FB7-8844-9047-F3B6B010D842}" srcOrd="1" destOrd="0" presId="urn:microsoft.com/office/officeart/2008/layout/LinedList"/>
    <dgm:cxn modelId="{F3E496BC-E09C-9E47-8CAB-8B50EAB1EA24}" type="presParOf" srcId="{83CBFA5D-48AA-C041-93AC-D490ED3AD11E}" destId="{16283243-0841-B346-A68F-F122E21D6EB6}" srcOrd="24" destOrd="0" presId="urn:microsoft.com/office/officeart/2008/layout/LinedList"/>
    <dgm:cxn modelId="{CA4B301C-7BBA-4848-9AFA-BE580786E497}" type="presParOf" srcId="{83CBFA5D-48AA-C041-93AC-D490ED3AD11E}" destId="{A82E2D92-D044-7149-934C-F64C25EADA26}" srcOrd="25" destOrd="0" presId="urn:microsoft.com/office/officeart/2008/layout/LinedList"/>
    <dgm:cxn modelId="{4F0728E0-72D4-A44A-9260-9D45621A19CC}" type="presParOf" srcId="{A82E2D92-D044-7149-934C-F64C25EADA26}" destId="{FDC24879-FBEA-BD42-9072-EF5FA10AC840}" srcOrd="0" destOrd="0" presId="urn:microsoft.com/office/officeart/2008/layout/LinedList"/>
    <dgm:cxn modelId="{7C572F0C-EDAA-1848-B320-146F00EC7134}" type="presParOf" srcId="{A82E2D92-D044-7149-934C-F64C25EADA26}" destId="{73B1807B-BEDC-D74F-B5AD-E52E38E45642}" srcOrd="1" destOrd="0" presId="urn:microsoft.com/office/officeart/2008/layout/LinedList"/>
    <dgm:cxn modelId="{03879D07-B555-C34C-863F-15FDA1C19FC2}" type="presParOf" srcId="{83CBFA5D-48AA-C041-93AC-D490ED3AD11E}" destId="{330524DD-BFBF-1B46-8485-B135006C66F3}" srcOrd="26" destOrd="0" presId="urn:microsoft.com/office/officeart/2008/layout/LinedList"/>
    <dgm:cxn modelId="{AD3B266B-9B3A-6E43-8657-1D5FF2B2770F}" type="presParOf" srcId="{83CBFA5D-48AA-C041-93AC-D490ED3AD11E}" destId="{711E4433-4F9E-EB41-8272-C50D83FC615A}" srcOrd="27" destOrd="0" presId="urn:microsoft.com/office/officeart/2008/layout/LinedList"/>
    <dgm:cxn modelId="{5DF555E8-7741-9540-9ED4-DEB1518B3693}" type="presParOf" srcId="{711E4433-4F9E-EB41-8272-C50D83FC615A}" destId="{D37C4D31-E0AE-C749-8F23-6C060B12A7CA}" srcOrd="0" destOrd="0" presId="urn:microsoft.com/office/officeart/2008/layout/LinedList"/>
    <dgm:cxn modelId="{CCE70277-5F38-E147-B2EF-4508A8BF8A76}" type="presParOf" srcId="{711E4433-4F9E-EB41-8272-C50D83FC615A}" destId="{C583B6DE-895A-9744-AA77-018242DCF6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F0199-E9D0-4513-B4C2-DCCF6DA01A6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E92E06-E357-45D9-914D-01953A6D3B20}">
      <dgm:prSet/>
      <dgm:spPr/>
      <dgm:t>
        <a:bodyPr/>
        <a:lstStyle/>
        <a:p>
          <a:r>
            <a:rPr lang="en-IN" b="1" i="0" dirty="0"/>
            <a:t>Predatory Journals</a:t>
          </a:r>
          <a:r>
            <a:rPr lang="en-IN" b="0" i="0" dirty="0"/>
            <a:t> Exploitation through charging fees without proper peer review, with increased targeting in Asian countries.</a:t>
          </a:r>
          <a:endParaRPr lang="en-US" dirty="0"/>
        </a:p>
      </dgm:t>
    </dgm:pt>
    <dgm:pt modelId="{63294FF7-BD14-49FB-A99C-33012219BDD7}" type="parTrans" cxnId="{C3ADBF0B-9520-4346-9E10-18591EEDD0DA}">
      <dgm:prSet/>
      <dgm:spPr/>
      <dgm:t>
        <a:bodyPr/>
        <a:lstStyle/>
        <a:p>
          <a:endParaRPr lang="en-US"/>
        </a:p>
      </dgm:t>
    </dgm:pt>
    <dgm:pt modelId="{BC2D6EB5-714B-4429-AC62-084B96E01A0B}" type="sibTrans" cxnId="{C3ADBF0B-9520-4346-9E10-18591EEDD0DA}">
      <dgm:prSet/>
      <dgm:spPr/>
      <dgm:t>
        <a:bodyPr/>
        <a:lstStyle/>
        <a:p>
          <a:endParaRPr lang="en-US"/>
        </a:p>
      </dgm:t>
    </dgm:pt>
    <dgm:pt modelId="{623F9E71-2D65-4D43-B22A-F5F82C114D20}">
      <dgm:prSet/>
      <dgm:spPr/>
      <dgm:t>
        <a:bodyPr/>
        <a:lstStyle/>
        <a:p>
          <a:r>
            <a:rPr lang="en-IN" b="1" i="0" dirty="0"/>
            <a:t>Plagiarism</a:t>
          </a:r>
        </a:p>
        <a:p>
          <a:r>
            <a:rPr lang="en-IN" b="0" i="0" dirty="0"/>
            <a:t>Presenting others' work as one's own; a global issue reported in some Asian contexts.</a:t>
          </a:r>
          <a:endParaRPr lang="en-US" dirty="0"/>
        </a:p>
      </dgm:t>
    </dgm:pt>
    <dgm:pt modelId="{ADCAC01E-3282-4293-B150-FD609AED36E4}" type="parTrans" cxnId="{2BD2CD45-151A-4199-84B9-85D2D25CA2BB}">
      <dgm:prSet/>
      <dgm:spPr/>
      <dgm:t>
        <a:bodyPr/>
        <a:lstStyle/>
        <a:p>
          <a:endParaRPr lang="en-US"/>
        </a:p>
      </dgm:t>
    </dgm:pt>
    <dgm:pt modelId="{C23B5495-E9EA-49AF-A32F-1796EADC02D5}" type="sibTrans" cxnId="{2BD2CD45-151A-4199-84B9-85D2D25CA2BB}">
      <dgm:prSet/>
      <dgm:spPr/>
      <dgm:t>
        <a:bodyPr/>
        <a:lstStyle/>
        <a:p>
          <a:endParaRPr lang="en-US"/>
        </a:p>
      </dgm:t>
    </dgm:pt>
    <dgm:pt modelId="{89A073F4-6464-4AF7-A600-BF95BA073144}">
      <dgm:prSet/>
      <dgm:spPr/>
      <dgm:t>
        <a:bodyPr/>
        <a:lstStyle/>
        <a:p>
          <a:r>
            <a:rPr lang="en-IN" b="1" i="0" dirty="0"/>
            <a:t>Data Fabrication and Falsification</a:t>
          </a:r>
        </a:p>
        <a:p>
          <a:r>
            <a:rPr lang="en-IN" b="0" i="0" dirty="0"/>
            <a:t> Pressures leading to unethical manipulation of data; influenced by cultural and institutional factors.</a:t>
          </a:r>
          <a:endParaRPr lang="en-US" dirty="0"/>
        </a:p>
      </dgm:t>
    </dgm:pt>
    <dgm:pt modelId="{97439391-E205-40DD-A752-2BEB4572DA81}" type="parTrans" cxnId="{F6F02DB7-DAA7-4044-9DF1-D64A88538ADE}">
      <dgm:prSet/>
      <dgm:spPr/>
      <dgm:t>
        <a:bodyPr/>
        <a:lstStyle/>
        <a:p>
          <a:endParaRPr lang="en-US"/>
        </a:p>
      </dgm:t>
    </dgm:pt>
    <dgm:pt modelId="{D7EE4AE9-25AC-4ED5-A864-F248B9B362CF}" type="sibTrans" cxnId="{F6F02DB7-DAA7-4044-9DF1-D64A88538ADE}">
      <dgm:prSet/>
      <dgm:spPr/>
      <dgm:t>
        <a:bodyPr/>
        <a:lstStyle/>
        <a:p>
          <a:endParaRPr lang="en-US"/>
        </a:p>
      </dgm:t>
    </dgm:pt>
    <dgm:pt modelId="{0CA5A7D5-7758-4DBA-B876-18A5B3EA2B0A}">
      <dgm:prSet/>
      <dgm:spPr/>
      <dgm:t>
        <a:bodyPr/>
        <a:lstStyle/>
        <a:p>
          <a:r>
            <a:rPr lang="en-IN" b="1" i="0" dirty="0"/>
            <a:t>Gift Authorship</a:t>
          </a:r>
        </a:p>
        <a:p>
          <a:r>
            <a:rPr lang="en-IN" b="0" i="0" dirty="0"/>
            <a:t> Inclusion of non-contributing authors as a sign of respect in hierarchical relationships.</a:t>
          </a:r>
          <a:endParaRPr lang="en-US" dirty="0"/>
        </a:p>
      </dgm:t>
    </dgm:pt>
    <dgm:pt modelId="{9858EF48-08C7-440C-AF1B-B53EE2B1E9B7}" type="parTrans" cxnId="{6F405A42-08B4-4312-B7B8-0B79A05658F0}">
      <dgm:prSet/>
      <dgm:spPr/>
      <dgm:t>
        <a:bodyPr/>
        <a:lstStyle/>
        <a:p>
          <a:endParaRPr lang="en-US"/>
        </a:p>
      </dgm:t>
    </dgm:pt>
    <dgm:pt modelId="{BE572CB0-47D4-4534-9BD4-23267D2C7175}" type="sibTrans" cxnId="{6F405A42-08B4-4312-B7B8-0B79A05658F0}">
      <dgm:prSet/>
      <dgm:spPr/>
      <dgm:t>
        <a:bodyPr/>
        <a:lstStyle/>
        <a:p>
          <a:endParaRPr lang="en-US"/>
        </a:p>
      </dgm:t>
    </dgm:pt>
    <dgm:pt modelId="{FA3340ED-2FC0-4A8A-80B4-F803540D71F9}">
      <dgm:prSet/>
      <dgm:spPr/>
      <dgm:t>
        <a:bodyPr/>
        <a:lstStyle/>
        <a:p>
          <a:r>
            <a:rPr lang="en-IN" b="1" i="0" dirty="0"/>
            <a:t>Duplicate Publications</a:t>
          </a:r>
        </a:p>
        <a:p>
          <a:r>
            <a:rPr lang="en-IN" b="0" i="0" dirty="0"/>
            <a:t>Unethical practice of publishing identical research in multiple journals.</a:t>
          </a:r>
          <a:endParaRPr lang="en-US" dirty="0"/>
        </a:p>
      </dgm:t>
    </dgm:pt>
    <dgm:pt modelId="{8DCF46CD-EE50-49B5-956D-7EF6D4525232}" type="parTrans" cxnId="{AD0F5E10-5AEF-4659-9254-F58F16A39526}">
      <dgm:prSet/>
      <dgm:spPr/>
      <dgm:t>
        <a:bodyPr/>
        <a:lstStyle/>
        <a:p>
          <a:endParaRPr lang="en-US"/>
        </a:p>
      </dgm:t>
    </dgm:pt>
    <dgm:pt modelId="{FC05F69B-B913-4BA7-9BB0-32A3C9387EBB}" type="sibTrans" cxnId="{AD0F5E10-5AEF-4659-9254-F58F16A39526}">
      <dgm:prSet/>
      <dgm:spPr/>
      <dgm:t>
        <a:bodyPr/>
        <a:lstStyle/>
        <a:p>
          <a:endParaRPr lang="en-US"/>
        </a:p>
      </dgm:t>
    </dgm:pt>
    <dgm:pt modelId="{9293B423-300B-48A0-8B75-28901CFBB366}">
      <dgm:prSet/>
      <dgm:spPr/>
      <dgm:t>
        <a:bodyPr/>
        <a:lstStyle/>
        <a:p>
          <a:r>
            <a:rPr lang="en-IN" b="1" i="0" dirty="0"/>
            <a:t>Government Control and Censorship</a:t>
          </a:r>
          <a:endParaRPr lang="en-IN" b="0" i="0" dirty="0"/>
        </a:p>
        <a:p>
          <a:r>
            <a:rPr lang="en-IN" b="0" i="0" dirty="0"/>
            <a:t>Possible interference stifling academic freedom and leading to biased research.</a:t>
          </a:r>
          <a:endParaRPr lang="en-US" dirty="0"/>
        </a:p>
      </dgm:t>
    </dgm:pt>
    <dgm:pt modelId="{E5DE6BE9-7D09-427C-90FC-FFE0E77DF495}" type="parTrans" cxnId="{B42DE04B-E36A-4A34-8B4D-1D2D4D08385D}">
      <dgm:prSet/>
      <dgm:spPr/>
      <dgm:t>
        <a:bodyPr/>
        <a:lstStyle/>
        <a:p>
          <a:endParaRPr lang="en-US"/>
        </a:p>
      </dgm:t>
    </dgm:pt>
    <dgm:pt modelId="{C662A03C-A308-4297-B57F-539B58006CF6}" type="sibTrans" cxnId="{B42DE04B-E36A-4A34-8B4D-1D2D4D08385D}">
      <dgm:prSet/>
      <dgm:spPr/>
      <dgm:t>
        <a:bodyPr/>
        <a:lstStyle/>
        <a:p>
          <a:endParaRPr lang="en-US"/>
        </a:p>
      </dgm:t>
    </dgm:pt>
    <dgm:pt modelId="{538E036B-59E4-43C7-8724-F4EB9B634429}">
      <dgm:prSet/>
      <dgm:spPr/>
      <dgm:t>
        <a:bodyPr/>
        <a:lstStyle/>
        <a:p>
          <a:r>
            <a:rPr lang="en-IN" b="1" i="0" dirty="0"/>
            <a:t>Conflict of Interest</a:t>
          </a:r>
        </a:p>
        <a:p>
          <a:r>
            <a:rPr lang="en-IN" b="0" i="0" dirty="0"/>
            <a:t>Failure to disclose conflicts leading to research bias.</a:t>
          </a:r>
          <a:endParaRPr lang="en-US" dirty="0"/>
        </a:p>
      </dgm:t>
    </dgm:pt>
    <dgm:pt modelId="{0A985090-ADDE-4102-B319-E5FAA23A8A25}" type="parTrans" cxnId="{F3A3FC00-478B-4113-9946-994AFAF95E0E}">
      <dgm:prSet/>
      <dgm:spPr/>
      <dgm:t>
        <a:bodyPr/>
        <a:lstStyle/>
        <a:p>
          <a:endParaRPr lang="en-US"/>
        </a:p>
      </dgm:t>
    </dgm:pt>
    <dgm:pt modelId="{2B06A366-6115-4BC7-8535-AAE25AA1EB7F}" type="sibTrans" cxnId="{F3A3FC00-478B-4113-9946-994AFAF95E0E}">
      <dgm:prSet/>
      <dgm:spPr/>
      <dgm:t>
        <a:bodyPr/>
        <a:lstStyle/>
        <a:p>
          <a:endParaRPr lang="en-US"/>
        </a:p>
      </dgm:t>
    </dgm:pt>
    <dgm:pt modelId="{99723463-818A-4E5C-B791-7A819264314D}">
      <dgm:prSet/>
      <dgm:spPr/>
      <dgm:t>
        <a:bodyPr/>
        <a:lstStyle/>
        <a:p>
          <a:r>
            <a:rPr lang="en-IN" b="1" i="0" dirty="0"/>
            <a:t>Inequity in Peer Review</a:t>
          </a:r>
          <a:endParaRPr lang="en-IN" b="0" i="0" dirty="0"/>
        </a:p>
        <a:p>
          <a:r>
            <a:rPr lang="en-IN" b="0" i="0" dirty="0"/>
            <a:t>Potential biases against manuscripts from certain regions and sex, affecting Asian scholars.</a:t>
          </a:r>
          <a:endParaRPr lang="en-US" dirty="0"/>
        </a:p>
      </dgm:t>
    </dgm:pt>
    <dgm:pt modelId="{0B27D2F1-ADBB-4D38-A348-6804CF91CE12}" type="parTrans" cxnId="{D1FFB72E-E526-4B04-B470-4BA2182023A9}">
      <dgm:prSet/>
      <dgm:spPr/>
      <dgm:t>
        <a:bodyPr/>
        <a:lstStyle/>
        <a:p>
          <a:endParaRPr lang="en-US"/>
        </a:p>
      </dgm:t>
    </dgm:pt>
    <dgm:pt modelId="{2B486A02-FEE2-435C-8E3E-48AB4DB9AAA7}" type="sibTrans" cxnId="{D1FFB72E-E526-4B04-B470-4BA2182023A9}">
      <dgm:prSet/>
      <dgm:spPr/>
      <dgm:t>
        <a:bodyPr/>
        <a:lstStyle/>
        <a:p>
          <a:endParaRPr lang="en-US"/>
        </a:p>
      </dgm:t>
    </dgm:pt>
    <dgm:pt modelId="{D06DAD76-9A8B-224D-A31F-AC4B1527FC0B}" type="pres">
      <dgm:prSet presAssocID="{7FFF0199-E9D0-4513-B4C2-DCCF6DA01A6A}" presName="diagram" presStyleCnt="0">
        <dgm:presLayoutVars>
          <dgm:dir/>
          <dgm:resizeHandles val="exact"/>
        </dgm:presLayoutVars>
      </dgm:prSet>
      <dgm:spPr/>
    </dgm:pt>
    <dgm:pt modelId="{80DA6D27-3BBA-754D-88D6-2E176FFA8BAD}" type="pres">
      <dgm:prSet presAssocID="{3AE92E06-E357-45D9-914D-01953A6D3B20}" presName="node" presStyleLbl="node1" presStyleIdx="0" presStyleCnt="8">
        <dgm:presLayoutVars>
          <dgm:bulletEnabled val="1"/>
        </dgm:presLayoutVars>
      </dgm:prSet>
      <dgm:spPr/>
    </dgm:pt>
    <dgm:pt modelId="{1D684F2E-1BF3-D74F-8C20-ED305B350DF7}" type="pres">
      <dgm:prSet presAssocID="{BC2D6EB5-714B-4429-AC62-084B96E01A0B}" presName="sibTrans" presStyleCnt="0"/>
      <dgm:spPr/>
    </dgm:pt>
    <dgm:pt modelId="{26A822BD-923E-BA45-8913-4BADCF34C8F5}" type="pres">
      <dgm:prSet presAssocID="{623F9E71-2D65-4D43-B22A-F5F82C114D20}" presName="node" presStyleLbl="node1" presStyleIdx="1" presStyleCnt="8">
        <dgm:presLayoutVars>
          <dgm:bulletEnabled val="1"/>
        </dgm:presLayoutVars>
      </dgm:prSet>
      <dgm:spPr/>
    </dgm:pt>
    <dgm:pt modelId="{0325E6EC-DD22-EF42-9112-8E3939D8201D}" type="pres">
      <dgm:prSet presAssocID="{C23B5495-E9EA-49AF-A32F-1796EADC02D5}" presName="sibTrans" presStyleCnt="0"/>
      <dgm:spPr/>
    </dgm:pt>
    <dgm:pt modelId="{78493440-112F-0E4F-9F24-558071179A68}" type="pres">
      <dgm:prSet presAssocID="{89A073F4-6464-4AF7-A600-BF95BA073144}" presName="node" presStyleLbl="node1" presStyleIdx="2" presStyleCnt="8">
        <dgm:presLayoutVars>
          <dgm:bulletEnabled val="1"/>
        </dgm:presLayoutVars>
      </dgm:prSet>
      <dgm:spPr/>
    </dgm:pt>
    <dgm:pt modelId="{D554E605-3B9C-5644-8B69-3408B7414DF4}" type="pres">
      <dgm:prSet presAssocID="{D7EE4AE9-25AC-4ED5-A864-F248B9B362CF}" presName="sibTrans" presStyleCnt="0"/>
      <dgm:spPr/>
    </dgm:pt>
    <dgm:pt modelId="{ABD6D07F-561A-8248-954C-97F5BEA2D98B}" type="pres">
      <dgm:prSet presAssocID="{0CA5A7D5-7758-4DBA-B876-18A5B3EA2B0A}" presName="node" presStyleLbl="node1" presStyleIdx="3" presStyleCnt="8">
        <dgm:presLayoutVars>
          <dgm:bulletEnabled val="1"/>
        </dgm:presLayoutVars>
      </dgm:prSet>
      <dgm:spPr/>
    </dgm:pt>
    <dgm:pt modelId="{979DFD3D-5173-F54A-B050-7B602E5D1609}" type="pres">
      <dgm:prSet presAssocID="{BE572CB0-47D4-4534-9BD4-23267D2C7175}" presName="sibTrans" presStyleCnt="0"/>
      <dgm:spPr/>
    </dgm:pt>
    <dgm:pt modelId="{FD37DEE5-5047-AA41-AA41-911DB8390A62}" type="pres">
      <dgm:prSet presAssocID="{FA3340ED-2FC0-4A8A-80B4-F803540D71F9}" presName="node" presStyleLbl="node1" presStyleIdx="4" presStyleCnt="8">
        <dgm:presLayoutVars>
          <dgm:bulletEnabled val="1"/>
        </dgm:presLayoutVars>
      </dgm:prSet>
      <dgm:spPr/>
    </dgm:pt>
    <dgm:pt modelId="{CF8505D7-33DE-7748-B24C-775D3722857D}" type="pres">
      <dgm:prSet presAssocID="{FC05F69B-B913-4BA7-9BB0-32A3C9387EBB}" presName="sibTrans" presStyleCnt="0"/>
      <dgm:spPr/>
    </dgm:pt>
    <dgm:pt modelId="{3B2A2E2F-7640-E243-80A7-38EBA2D4F68D}" type="pres">
      <dgm:prSet presAssocID="{9293B423-300B-48A0-8B75-28901CFBB366}" presName="node" presStyleLbl="node1" presStyleIdx="5" presStyleCnt="8">
        <dgm:presLayoutVars>
          <dgm:bulletEnabled val="1"/>
        </dgm:presLayoutVars>
      </dgm:prSet>
      <dgm:spPr/>
    </dgm:pt>
    <dgm:pt modelId="{606A3CCE-7B25-854B-8E15-AE631630A1F7}" type="pres">
      <dgm:prSet presAssocID="{C662A03C-A308-4297-B57F-539B58006CF6}" presName="sibTrans" presStyleCnt="0"/>
      <dgm:spPr/>
    </dgm:pt>
    <dgm:pt modelId="{7374CB37-79B3-5749-8A4A-CF893FDDF7EE}" type="pres">
      <dgm:prSet presAssocID="{538E036B-59E4-43C7-8724-F4EB9B634429}" presName="node" presStyleLbl="node1" presStyleIdx="6" presStyleCnt="8">
        <dgm:presLayoutVars>
          <dgm:bulletEnabled val="1"/>
        </dgm:presLayoutVars>
      </dgm:prSet>
      <dgm:spPr/>
    </dgm:pt>
    <dgm:pt modelId="{9366B90B-112D-CA4E-B5A3-5737279D557A}" type="pres">
      <dgm:prSet presAssocID="{2B06A366-6115-4BC7-8535-AAE25AA1EB7F}" presName="sibTrans" presStyleCnt="0"/>
      <dgm:spPr/>
    </dgm:pt>
    <dgm:pt modelId="{A6EAAF7C-BD5A-DB4C-A056-40D3F7F7875B}" type="pres">
      <dgm:prSet presAssocID="{99723463-818A-4E5C-B791-7A819264314D}" presName="node" presStyleLbl="node1" presStyleIdx="7" presStyleCnt="8">
        <dgm:presLayoutVars>
          <dgm:bulletEnabled val="1"/>
        </dgm:presLayoutVars>
      </dgm:prSet>
      <dgm:spPr/>
    </dgm:pt>
  </dgm:ptLst>
  <dgm:cxnLst>
    <dgm:cxn modelId="{F3A3FC00-478B-4113-9946-994AFAF95E0E}" srcId="{7FFF0199-E9D0-4513-B4C2-DCCF6DA01A6A}" destId="{538E036B-59E4-43C7-8724-F4EB9B634429}" srcOrd="6" destOrd="0" parTransId="{0A985090-ADDE-4102-B319-E5FAA23A8A25}" sibTransId="{2B06A366-6115-4BC7-8535-AAE25AA1EB7F}"/>
    <dgm:cxn modelId="{C3ADBF0B-9520-4346-9E10-18591EEDD0DA}" srcId="{7FFF0199-E9D0-4513-B4C2-DCCF6DA01A6A}" destId="{3AE92E06-E357-45D9-914D-01953A6D3B20}" srcOrd="0" destOrd="0" parTransId="{63294FF7-BD14-49FB-A99C-33012219BDD7}" sibTransId="{BC2D6EB5-714B-4429-AC62-084B96E01A0B}"/>
    <dgm:cxn modelId="{7F20DE0C-1B67-074B-8013-3F4289A62F70}" type="presOf" srcId="{89A073F4-6464-4AF7-A600-BF95BA073144}" destId="{78493440-112F-0E4F-9F24-558071179A68}" srcOrd="0" destOrd="0" presId="urn:microsoft.com/office/officeart/2005/8/layout/default"/>
    <dgm:cxn modelId="{EFF1530E-9724-3F4E-BF78-A448229580CD}" type="presOf" srcId="{7FFF0199-E9D0-4513-B4C2-DCCF6DA01A6A}" destId="{D06DAD76-9A8B-224D-A31F-AC4B1527FC0B}" srcOrd="0" destOrd="0" presId="urn:microsoft.com/office/officeart/2005/8/layout/default"/>
    <dgm:cxn modelId="{AD0F5E10-5AEF-4659-9254-F58F16A39526}" srcId="{7FFF0199-E9D0-4513-B4C2-DCCF6DA01A6A}" destId="{FA3340ED-2FC0-4A8A-80B4-F803540D71F9}" srcOrd="4" destOrd="0" parTransId="{8DCF46CD-EE50-49B5-956D-7EF6D4525232}" sibTransId="{FC05F69B-B913-4BA7-9BB0-32A3C9387EBB}"/>
    <dgm:cxn modelId="{D1FFB72E-E526-4B04-B470-4BA2182023A9}" srcId="{7FFF0199-E9D0-4513-B4C2-DCCF6DA01A6A}" destId="{99723463-818A-4E5C-B791-7A819264314D}" srcOrd="7" destOrd="0" parTransId="{0B27D2F1-ADBB-4D38-A348-6804CF91CE12}" sibTransId="{2B486A02-FEE2-435C-8E3E-48AB4DB9AAA7}"/>
    <dgm:cxn modelId="{6F405A42-08B4-4312-B7B8-0B79A05658F0}" srcId="{7FFF0199-E9D0-4513-B4C2-DCCF6DA01A6A}" destId="{0CA5A7D5-7758-4DBA-B876-18A5B3EA2B0A}" srcOrd="3" destOrd="0" parTransId="{9858EF48-08C7-440C-AF1B-B53EE2B1E9B7}" sibTransId="{BE572CB0-47D4-4534-9BD4-23267D2C7175}"/>
    <dgm:cxn modelId="{2BD2CD45-151A-4199-84B9-85D2D25CA2BB}" srcId="{7FFF0199-E9D0-4513-B4C2-DCCF6DA01A6A}" destId="{623F9E71-2D65-4D43-B22A-F5F82C114D20}" srcOrd="1" destOrd="0" parTransId="{ADCAC01E-3282-4293-B150-FD609AED36E4}" sibTransId="{C23B5495-E9EA-49AF-A32F-1796EADC02D5}"/>
    <dgm:cxn modelId="{B42DE04B-E36A-4A34-8B4D-1D2D4D08385D}" srcId="{7FFF0199-E9D0-4513-B4C2-DCCF6DA01A6A}" destId="{9293B423-300B-48A0-8B75-28901CFBB366}" srcOrd="5" destOrd="0" parTransId="{E5DE6BE9-7D09-427C-90FC-FFE0E77DF495}" sibTransId="{C662A03C-A308-4297-B57F-539B58006CF6}"/>
    <dgm:cxn modelId="{47E0785C-06EB-B140-A82A-6728544CF217}" type="presOf" srcId="{538E036B-59E4-43C7-8724-F4EB9B634429}" destId="{7374CB37-79B3-5749-8A4A-CF893FDDF7EE}" srcOrd="0" destOrd="0" presId="urn:microsoft.com/office/officeart/2005/8/layout/default"/>
    <dgm:cxn modelId="{41551572-501F-8748-9CE9-36CE5C3CF9AD}" type="presOf" srcId="{99723463-818A-4E5C-B791-7A819264314D}" destId="{A6EAAF7C-BD5A-DB4C-A056-40D3F7F7875B}" srcOrd="0" destOrd="0" presId="urn:microsoft.com/office/officeart/2005/8/layout/default"/>
    <dgm:cxn modelId="{F6F02DB7-DAA7-4044-9DF1-D64A88538ADE}" srcId="{7FFF0199-E9D0-4513-B4C2-DCCF6DA01A6A}" destId="{89A073F4-6464-4AF7-A600-BF95BA073144}" srcOrd="2" destOrd="0" parTransId="{97439391-E205-40DD-A752-2BEB4572DA81}" sibTransId="{D7EE4AE9-25AC-4ED5-A864-F248B9B362CF}"/>
    <dgm:cxn modelId="{189334BD-00EE-A149-8541-78BC8D515FE3}" type="presOf" srcId="{9293B423-300B-48A0-8B75-28901CFBB366}" destId="{3B2A2E2F-7640-E243-80A7-38EBA2D4F68D}" srcOrd="0" destOrd="0" presId="urn:microsoft.com/office/officeart/2005/8/layout/default"/>
    <dgm:cxn modelId="{A23B31C2-B06B-DA49-97DF-7ACC83CCA637}" type="presOf" srcId="{3AE92E06-E357-45D9-914D-01953A6D3B20}" destId="{80DA6D27-3BBA-754D-88D6-2E176FFA8BAD}" srcOrd="0" destOrd="0" presId="urn:microsoft.com/office/officeart/2005/8/layout/default"/>
    <dgm:cxn modelId="{26A0BCD5-618B-2949-B7AB-11D69C8E2C1A}" type="presOf" srcId="{0CA5A7D5-7758-4DBA-B876-18A5B3EA2B0A}" destId="{ABD6D07F-561A-8248-954C-97F5BEA2D98B}" srcOrd="0" destOrd="0" presId="urn:microsoft.com/office/officeart/2005/8/layout/default"/>
    <dgm:cxn modelId="{1D21C7EA-1903-8743-8C1E-D4E7643FA846}" type="presOf" srcId="{623F9E71-2D65-4D43-B22A-F5F82C114D20}" destId="{26A822BD-923E-BA45-8913-4BADCF34C8F5}" srcOrd="0" destOrd="0" presId="urn:microsoft.com/office/officeart/2005/8/layout/default"/>
    <dgm:cxn modelId="{23B1DFEC-A49E-A745-930B-22172DDFC186}" type="presOf" srcId="{FA3340ED-2FC0-4A8A-80B4-F803540D71F9}" destId="{FD37DEE5-5047-AA41-AA41-911DB8390A62}" srcOrd="0" destOrd="0" presId="urn:microsoft.com/office/officeart/2005/8/layout/default"/>
    <dgm:cxn modelId="{01B91585-C084-AD46-ABD0-BCF0B7D43C62}" type="presParOf" srcId="{D06DAD76-9A8B-224D-A31F-AC4B1527FC0B}" destId="{80DA6D27-3BBA-754D-88D6-2E176FFA8BAD}" srcOrd="0" destOrd="0" presId="urn:microsoft.com/office/officeart/2005/8/layout/default"/>
    <dgm:cxn modelId="{CC763E8C-9B2F-954B-8B6E-AE333C796FBF}" type="presParOf" srcId="{D06DAD76-9A8B-224D-A31F-AC4B1527FC0B}" destId="{1D684F2E-1BF3-D74F-8C20-ED305B350DF7}" srcOrd="1" destOrd="0" presId="urn:microsoft.com/office/officeart/2005/8/layout/default"/>
    <dgm:cxn modelId="{D8CB64D4-F6FF-F144-AE01-8DC701378DBF}" type="presParOf" srcId="{D06DAD76-9A8B-224D-A31F-AC4B1527FC0B}" destId="{26A822BD-923E-BA45-8913-4BADCF34C8F5}" srcOrd="2" destOrd="0" presId="urn:microsoft.com/office/officeart/2005/8/layout/default"/>
    <dgm:cxn modelId="{A887B004-E3F1-6942-A1DE-9D9736BACCDB}" type="presParOf" srcId="{D06DAD76-9A8B-224D-A31F-AC4B1527FC0B}" destId="{0325E6EC-DD22-EF42-9112-8E3939D8201D}" srcOrd="3" destOrd="0" presId="urn:microsoft.com/office/officeart/2005/8/layout/default"/>
    <dgm:cxn modelId="{6DC8969A-1F75-2B4F-902F-3B9742A17DEE}" type="presParOf" srcId="{D06DAD76-9A8B-224D-A31F-AC4B1527FC0B}" destId="{78493440-112F-0E4F-9F24-558071179A68}" srcOrd="4" destOrd="0" presId="urn:microsoft.com/office/officeart/2005/8/layout/default"/>
    <dgm:cxn modelId="{D8179B54-C91D-0545-BD27-FCB330C6F78C}" type="presParOf" srcId="{D06DAD76-9A8B-224D-A31F-AC4B1527FC0B}" destId="{D554E605-3B9C-5644-8B69-3408B7414DF4}" srcOrd="5" destOrd="0" presId="urn:microsoft.com/office/officeart/2005/8/layout/default"/>
    <dgm:cxn modelId="{B0D52EA3-4586-824D-8067-EAD7DEF644D4}" type="presParOf" srcId="{D06DAD76-9A8B-224D-A31F-AC4B1527FC0B}" destId="{ABD6D07F-561A-8248-954C-97F5BEA2D98B}" srcOrd="6" destOrd="0" presId="urn:microsoft.com/office/officeart/2005/8/layout/default"/>
    <dgm:cxn modelId="{3EA030B0-64CB-8841-B8F3-539799706862}" type="presParOf" srcId="{D06DAD76-9A8B-224D-A31F-AC4B1527FC0B}" destId="{979DFD3D-5173-F54A-B050-7B602E5D1609}" srcOrd="7" destOrd="0" presId="urn:microsoft.com/office/officeart/2005/8/layout/default"/>
    <dgm:cxn modelId="{20F05DEB-5436-804F-9963-95798B24B2BA}" type="presParOf" srcId="{D06DAD76-9A8B-224D-A31F-AC4B1527FC0B}" destId="{FD37DEE5-5047-AA41-AA41-911DB8390A62}" srcOrd="8" destOrd="0" presId="urn:microsoft.com/office/officeart/2005/8/layout/default"/>
    <dgm:cxn modelId="{5554356C-5254-CE43-850B-0CF4420C284E}" type="presParOf" srcId="{D06DAD76-9A8B-224D-A31F-AC4B1527FC0B}" destId="{CF8505D7-33DE-7748-B24C-775D3722857D}" srcOrd="9" destOrd="0" presId="urn:microsoft.com/office/officeart/2005/8/layout/default"/>
    <dgm:cxn modelId="{E0159594-33AE-9C41-BFE0-E462881A7B14}" type="presParOf" srcId="{D06DAD76-9A8B-224D-A31F-AC4B1527FC0B}" destId="{3B2A2E2F-7640-E243-80A7-38EBA2D4F68D}" srcOrd="10" destOrd="0" presId="urn:microsoft.com/office/officeart/2005/8/layout/default"/>
    <dgm:cxn modelId="{88D1B729-6325-2E44-BE97-15BEEFE4A814}" type="presParOf" srcId="{D06DAD76-9A8B-224D-A31F-AC4B1527FC0B}" destId="{606A3CCE-7B25-854B-8E15-AE631630A1F7}" srcOrd="11" destOrd="0" presId="urn:microsoft.com/office/officeart/2005/8/layout/default"/>
    <dgm:cxn modelId="{06060105-E61D-194F-B56D-6722FD7E266B}" type="presParOf" srcId="{D06DAD76-9A8B-224D-A31F-AC4B1527FC0B}" destId="{7374CB37-79B3-5749-8A4A-CF893FDDF7EE}" srcOrd="12" destOrd="0" presId="urn:microsoft.com/office/officeart/2005/8/layout/default"/>
    <dgm:cxn modelId="{9905A881-74A6-4149-BD07-CCAF263E78C6}" type="presParOf" srcId="{D06DAD76-9A8B-224D-A31F-AC4B1527FC0B}" destId="{9366B90B-112D-CA4E-B5A3-5737279D557A}" srcOrd="13" destOrd="0" presId="urn:microsoft.com/office/officeart/2005/8/layout/default"/>
    <dgm:cxn modelId="{473BAB27-04E6-9E49-8079-2AF59F5FD3C6}" type="presParOf" srcId="{D06DAD76-9A8B-224D-A31F-AC4B1527FC0B}" destId="{A6EAAF7C-BD5A-DB4C-A056-40D3F7F7875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4D11A-E431-4A52-9F78-FB31C64857C9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16B6FC-3F58-404C-9FEE-6971285DDA3B}">
      <dgm:prSet/>
      <dgm:spPr/>
      <dgm:t>
        <a:bodyPr/>
        <a:lstStyle/>
        <a:p>
          <a:r>
            <a:rPr lang="en-IN" b="1" i="0" dirty="0"/>
            <a:t>Spam Emails</a:t>
          </a:r>
          <a:r>
            <a:rPr lang="en-IN" b="0" i="0" dirty="0"/>
            <a:t>: Use of deceptive emails to submit/recruitment as editor.</a:t>
          </a:r>
          <a:endParaRPr lang="en-US" b="0" dirty="0"/>
        </a:p>
      </dgm:t>
    </dgm:pt>
    <dgm:pt modelId="{5DE7B588-8E82-431F-B77D-F39EE9B3FBD7}" type="parTrans" cxnId="{CCB882D5-D2B1-4912-B365-8450E59497E5}">
      <dgm:prSet/>
      <dgm:spPr/>
      <dgm:t>
        <a:bodyPr/>
        <a:lstStyle/>
        <a:p>
          <a:endParaRPr lang="en-US" sz="1400"/>
        </a:p>
      </dgm:t>
    </dgm:pt>
    <dgm:pt modelId="{59F1291B-B2CB-4B2F-BB9D-F90DADCA4B2D}" type="sibTrans" cxnId="{CCB882D5-D2B1-4912-B365-8450E59497E5}">
      <dgm:prSet/>
      <dgm:spPr/>
      <dgm:t>
        <a:bodyPr/>
        <a:lstStyle/>
        <a:p>
          <a:endParaRPr lang="en-US"/>
        </a:p>
      </dgm:t>
    </dgm:pt>
    <dgm:pt modelId="{E4B2182A-CF8E-476B-AB9E-F36735A30B9D}">
      <dgm:prSet/>
      <dgm:spPr/>
      <dgm:t>
        <a:bodyPr/>
        <a:lstStyle/>
        <a:p>
          <a:r>
            <a:rPr lang="en-IN" b="1" i="0"/>
            <a:t>Fast Peer Review and Publication</a:t>
          </a:r>
          <a:r>
            <a:rPr lang="en-IN" b="0" i="0"/>
            <a:t>: False promises of rapid, often faked peer review.</a:t>
          </a:r>
          <a:endParaRPr lang="en-US"/>
        </a:p>
      </dgm:t>
    </dgm:pt>
    <dgm:pt modelId="{DB3020DD-9D43-48BA-A47F-337319366255}" type="parTrans" cxnId="{E56F43DF-420A-4666-899A-84A982FEC46F}">
      <dgm:prSet/>
      <dgm:spPr/>
      <dgm:t>
        <a:bodyPr/>
        <a:lstStyle/>
        <a:p>
          <a:endParaRPr lang="en-US" sz="1400"/>
        </a:p>
      </dgm:t>
    </dgm:pt>
    <dgm:pt modelId="{CFD0E89E-5491-4C4E-8E2F-CF4DFFEDF786}" type="sibTrans" cxnId="{E56F43DF-420A-4666-899A-84A982FEC46F}">
      <dgm:prSet/>
      <dgm:spPr/>
      <dgm:t>
        <a:bodyPr/>
        <a:lstStyle/>
        <a:p>
          <a:endParaRPr lang="en-US"/>
        </a:p>
      </dgm:t>
    </dgm:pt>
    <dgm:pt modelId="{31124140-263C-4A48-BDB6-00B5A04E12FD}">
      <dgm:prSet/>
      <dgm:spPr/>
      <dgm:t>
        <a:bodyPr/>
        <a:lstStyle/>
        <a:p>
          <a:r>
            <a:rPr lang="en-IN" b="1" i="0"/>
            <a:t>Broad or Unfocused Subject Matter</a:t>
          </a:r>
          <a:r>
            <a:rPr lang="en-IN" b="0" i="0"/>
            <a:t>: Lack of specific or overly broad journal scope.</a:t>
          </a:r>
          <a:endParaRPr lang="en-US"/>
        </a:p>
      </dgm:t>
    </dgm:pt>
    <dgm:pt modelId="{82D35D82-58CE-4899-A231-1642BBD18343}" type="parTrans" cxnId="{8C6D43DF-6293-4113-B78E-FAD6254CE9D5}">
      <dgm:prSet/>
      <dgm:spPr/>
      <dgm:t>
        <a:bodyPr/>
        <a:lstStyle/>
        <a:p>
          <a:endParaRPr lang="en-US" sz="1400"/>
        </a:p>
      </dgm:t>
    </dgm:pt>
    <dgm:pt modelId="{08EF8777-B076-419E-8D52-0CE2B045D3BD}" type="sibTrans" cxnId="{8C6D43DF-6293-4113-B78E-FAD6254CE9D5}">
      <dgm:prSet/>
      <dgm:spPr/>
      <dgm:t>
        <a:bodyPr/>
        <a:lstStyle/>
        <a:p>
          <a:endParaRPr lang="en-US"/>
        </a:p>
      </dgm:t>
    </dgm:pt>
    <dgm:pt modelId="{DB395FBE-88D4-4675-827A-15B5AFA472E5}">
      <dgm:prSet/>
      <dgm:spPr/>
      <dgm:t>
        <a:bodyPr/>
        <a:lstStyle/>
        <a:p>
          <a:r>
            <a:rPr lang="en-IN" b="1" i="0"/>
            <a:t>Hidden or Changing Author Fees</a:t>
          </a:r>
          <a:r>
            <a:rPr lang="en-IN" b="0" i="0"/>
            <a:t>: Deceptive practices regarding author fees.</a:t>
          </a:r>
          <a:endParaRPr lang="en-US"/>
        </a:p>
      </dgm:t>
    </dgm:pt>
    <dgm:pt modelId="{D47FD688-4AE9-47A8-A6B8-87806CB5A64B}" type="parTrans" cxnId="{9CE144ED-0BF4-41BD-BD10-C2AA28FECBFF}">
      <dgm:prSet/>
      <dgm:spPr/>
      <dgm:t>
        <a:bodyPr/>
        <a:lstStyle/>
        <a:p>
          <a:endParaRPr lang="en-US" sz="1400"/>
        </a:p>
      </dgm:t>
    </dgm:pt>
    <dgm:pt modelId="{7C477213-D67C-4FC2-8909-6068762E5725}" type="sibTrans" cxnId="{9CE144ED-0BF4-41BD-BD10-C2AA28FECBFF}">
      <dgm:prSet/>
      <dgm:spPr/>
      <dgm:t>
        <a:bodyPr/>
        <a:lstStyle/>
        <a:p>
          <a:endParaRPr lang="en-US"/>
        </a:p>
      </dgm:t>
    </dgm:pt>
    <dgm:pt modelId="{409538F2-C0CB-462A-B422-D235AB00EA6A}">
      <dgm:prSet/>
      <dgm:spPr/>
      <dgm:t>
        <a:bodyPr/>
        <a:lstStyle/>
        <a:p>
          <a:r>
            <a:rPr lang="en-IN" b="1" i="0"/>
            <a:t>Inconsistencies and Contradictions</a:t>
          </a:r>
          <a:r>
            <a:rPr lang="en-IN" b="0" i="0"/>
            <a:t>: Mismatches in names, scope, and fake addresses.</a:t>
          </a:r>
          <a:endParaRPr lang="en-US"/>
        </a:p>
      </dgm:t>
    </dgm:pt>
    <dgm:pt modelId="{CDAA3934-154C-427F-BC3C-CA89BDC701B3}" type="parTrans" cxnId="{456EE0E9-CA04-40A3-8603-F5C70BD25C9B}">
      <dgm:prSet/>
      <dgm:spPr/>
      <dgm:t>
        <a:bodyPr/>
        <a:lstStyle/>
        <a:p>
          <a:endParaRPr lang="en-US" sz="1400"/>
        </a:p>
      </dgm:t>
    </dgm:pt>
    <dgm:pt modelId="{02561F56-705F-449B-8910-9496C53292B5}" type="sibTrans" cxnId="{456EE0E9-CA04-40A3-8603-F5C70BD25C9B}">
      <dgm:prSet/>
      <dgm:spPr/>
      <dgm:t>
        <a:bodyPr/>
        <a:lstStyle/>
        <a:p>
          <a:endParaRPr lang="en-US"/>
        </a:p>
      </dgm:t>
    </dgm:pt>
    <dgm:pt modelId="{1CBF6E35-6718-49DB-8132-EB4D99D876B6}">
      <dgm:prSet/>
      <dgm:spPr/>
      <dgm:t>
        <a:bodyPr/>
        <a:lstStyle/>
        <a:p>
          <a:r>
            <a:rPr lang="en-IN" b="1" i="0" dirty="0"/>
            <a:t>Fake or Unaware Editors</a:t>
          </a:r>
          <a:r>
            <a:rPr lang="en-IN" b="0" i="0" dirty="0"/>
            <a:t>: Misuse of names as editors without consent.</a:t>
          </a:r>
          <a:endParaRPr lang="en-US" dirty="0"/>
        </a:p>
      </dgm:t>
    </dgm:pt>
    <dgm:pt modelId="{43FC1278-A539-4236-80FB-C4D7D5A138E5}" type="parTrans" cxnId="{02DC6743-F4F0-4AD0-A20E-C46DB2FB3BEE}">
      <dgm:prSet/>
      <dgm:spPr/>
      <dgm:t>
        <a:bodyPr/>
        <a:lstStyle/>
        <a:p>
          <a:endParaRPr lang="en-US" sz="1400"/>
        </a:p>
      </dgm:t>
    </dgm:pt>
    <dgm:pt modelId="{1B4E683D-E2AF-411B-91A4-A47668EC8FB1}" type="sibTrans" cxnId="{02DC6743-F4F0-4AD0-A20E-C46DB2FB3BEE}">
      <dgm:prSet/>
      <dgm:spPr/>
      <dgm:t>
        <a:bodyPr/>
        <a:lstStyle/>
        <a:p>
          <a:endParaRPr lang="en-US"/>
        </a:p>
      </dgm:t>
    </dgm:pt>
    <dgm:pt modelId="{DF0156EB-123F-4DD0-9573-E327D9A400DF}">
      <dgm:prSet/>
      <dgm:spPr/>
      <dgm:t>
        <a:bodyPr/>
        <a:lstStyle/>
        <a:p>
          <a:r>
            <a:rPr lang="en-IN" b="1" i="0"/>
            <a:t>Newness and Overproduction</a:t>
          </a:r>
          <a:r>
            <a:rPr lang="en-IN" b="0" i="0"/>
            <a:t>: Quick launch and overproduction of articles without review.</a:t>
          </a:r>
          <a:endParaRPr lang="en-US"/>
        </a:p>
      </dgm:t>
    </dgm:pt>
    <dgm:pt modelId="{F4C0EFFA-D704-4F99-BF1C-7BA786F7D1BC}" type="parTrans" cxnId="{46E6E6DF-44E4-4981-B268-A20599CF3E62}">
      <dgm:prSet/>
      <dgm:spPr/>
      <dgm:t>
        <a:bodyPr/>
        <a:lstStyle/>
        <a:p>
          <a:endParaRPr lang="en-US" sz="1400"/>
        </a:p>
      </dgm:t>
    </dgm:pt>
    <dgm:pt modelId="{8F27DC5F-0B15-45DE-8407-D5C716C2F846}" type="sibTrans" cxnId="{46E6E6DF-44E4-4981-B268-A20599CF3E62}">
      <dgm:prSet/>
      <dgm:spPr/>
      <dgm:t>
        <a:bodyPr/>
        <a:lstStyle/>
        <a:p>
          <a:endParaRPr lang="en-US"/>
        </a:p>
      </dgm:t>
    </dgm:pt>
    <dgm:pt modelId="{34F8221B-DB37-4284-B313-AB1CDFA262B2}">
      <dgm:prSet/>
      <dgm:spPr/>
      <dgm:t>
        <a:bodyPr/>
        <a:lstStyle/>
        <a:p>
          <a:r>
            <a:rPr lang="en-IN" b="1" i="0"/>
            <a:t>Copycat Names and Websites</a:t>
          </a:r>
          <a:r>
            <a:rPr lang="en-IN" b="0" i="0"/>
            <a:t>: Imitation of well-known journals.</a:t>
          </a:r>
          <a:endParaRPr lang="en-US"/>
        </a:p>
      </dgm:t>
    </dgm:pt>
    <dgm:pt modelId="{74B5B791-7AE9-4F06-99A5-A506D1B16031}" type="parTrans" cxnId="{204298AC-C56B-4AE1-8B9A-278ED58C55B3}">
      <dgm:prSet/>
      <dgm:spPr/>
      <dgm:t>
        <a:bodyPr/>
        <a:lstStyle/>
        <a:p>
          <a:endParaRPr lang="en-US" sz="1400"/>
        </a:p>
      </dgm:t>
    </dgm:pt>
    <dgm:pt modelId="{6295EA81-30ED-4D50-A3D3-24B96D23371D}" type="sibTrans" cxnId="{204298AC-C56B-4AE1-8B9A-278ED58C55B3}">
      <dgm:prSet/>
      <dgm:spPr/>
      <dgm:t>
        <a:bodyPr/>
        <a:lstStyle/>
        <a:p>
          <a:endParaRPr lang="en-US"/>
        </a:p>
      </dgm:t>
    </dgm:pt>
    <dgm:pt modelId="{30890E0A-62C4-4CFF-9286-600B174D636D}">
      <dgm:prSet/>
      <dgm:spPr/>
      <dgm:t>
        <a:bodyPr/>
        <a:lstStyle/>
        <a:p>
          <a:r>
            <a:rPr lang="en-IN" b="1" i="0" dirty="0"/>
            <a:t>Author-Editor Problems</a:t>
          </a:r>
          <a:r>
            <a:rPr lang="en-IN" b="0" i="0" dirty="0"/>
            <a:t>: Issues with revisions, errors, consent, and payment for retraction.</a:t>
          </a:r>
          <a:endParaRPr lang="en-US" dirty="0"/>
        </a:p>
      </dgm:t>
    </dgm:pt>
    <dgm:pt modelId="{8841FE5A-F1AD-4174-A98F-273D6847A6C3}" type="parTrans" cxnId="{A85FB4CC-76ED-4B45-97A5-B3A922D794F3}">
      <dgm:prSet/>
      <dgm:spPr/>
      <dgm:t>
        <a:bodyPr/>
        <a:lstStyle/>
        <a:p>
          <a:endParaRPr lang="en-US" sz="1400"/>
        </a:p>
      </dgm:t>
    </dgm:pt>
    <dgm:pt modelId="{1DB8B2C6-9240-471B-BEB3-564826C15C87}" type="sibTrans" cxnId="{A85FB4CC-76ED-4B45-97A5-B3A922D794F3}">
      <dgm:prSet/>
      <dgm:spPr/>
      <dgm:t>
        <a:bodyPr/>
        <a:lstStyle/>
        <a:p>
          <a:endParaRPr lang="en-US"/>
        </a:p>
      </dgm:t>
    </dgm:pt>
    <dgm:pt modelId="{60FDD082-7541-4C5C-A62F-A7A2E0D96915}">
      <dgm:prSet/>
      <dgm:spPr/>
      <dgm:t>
        <a:bodyPr/>
        <a:lstStyle/>
        <a:p>
          <a:r>
            <a:rPr lang="en-IN" b="1" i="0"/>
            <a:t>Contradictory or Missing Location Info</a:t>
          </a:r>
          <a:r>
            <a:rPr lang="en-IN" b="0" i="0"/>
            <a:t>: False location claims.</a:t>
          </a:r>
          <a:endParaRPr lang="en-US"/>
        </a:p>
      </dgm:t>
    </dgm:pt>
    <dgm:pt modelId="{AB0019EE-7942-4543-AF0B-D30DE96A8889}" type="parTrans" cxnId="{7B4D94A1-F63B-4F9C-AB64-D354465DB3A0}">
      <dgm:prSet/>
      <dgm:spPr/>
      <dgm:t>
        <a:bodyPr/>
        <a:lstStyle/>
        <a:p>
          <a:endParaRPr lang="en-US" sz="1400"/>
        </a:p>
      </dgm:t>
    </dgm:pt>
    <dgm:pt modelId="{E23606E2-AA1F-41EC-BF4C-3B3AB95AFC85}" type="sibTrans" cxnId="{7B4D94A1-F63B-4F9C-AB64-D354465DB3A0}">
      <dgm:prSet/>
      <dgm:spPr/>
      <dgm:t>
        <a:bodyPr/>
        <a:lstStyle/>
        <a:p>
          <a:endParaRPr lang="en-US"/>
        </a:p>
      </dgm:t>
    </dgm:pt>
    <dgm:pt modelId="{E9F47613-1496-4EEB-ADE0-5CAF40C64EB8}">
      <dgm:prSet/>
      <dgm:spPr/>
      <dgm:t>
        <a:bodyPr/>
        <a:lstStyle/>
        <a:p>
          <a:r>
            <a:rPr lang="en-IN" b="1" i="0"/>
            <a:t>Missing or Faked Identifiers</a:t>
          </a:r>
          <a:r>
            <a:rPr lang="en-IN" b="0" i="0"/>
            <a:t>: Lack of or falsified journal identifiers.</a:t>
          </a:r>
          <a:endParaRPr lang="en-US"/>
        </a:p>
      </dgm:t>
    </dgm:pt>
    <dgm:pt modelId="{25EB13BB-4F63-499A-894D-7DA00C3EA6EB}" type="parTrans" cxnId="{FA803E64-FCEF-4A13-837E-7FC2A11D90BF}">
      <dgm:prSet/>
      <dgm:spPr/>
      <dgm:t>
        <a:bodyPr/>
        <a:lstStyle/>
        <a:p>
          <a:endParaRPr lang="en-US" sz="1400"/>
        </a:p>
      </dgm:t>
    </dgm:pt>
    <dgm:pt modelId="{C392B336-E31D-48B6-BA4B-BCA8EE5B4A91}" type="sibTrans" cxnId="{FA803E64-FCEF-4A13-837E-7FC2A11D90BF}">
      <dgm:prSet/>
      <dgm:spPr/>
      <dgm:t>
        <a:bodyPr/>
        <a:lstStyle/>
        <a:p>
          <a:endParaRPr lang="en-US"/>
        </a:p>
      </dgm:t>
    </dgm:pt>
    <dgm:pt modelId="{9805D195-EE50-4AB5-B045-C816A1E9609F}">
      <dgm:prSet/>
      <dgm:spPr/>
      <dgm:t>
        <a:bodyPr/>
        <a:lstStyle/>
        <a:p>
          <a:r>
            <a:rPr lang="en-IN" b="1" i="0"/>
            <a:t>False and Imaginative Bibliometrics</a:t>
          </a:r>
          <a:r>
            <a:rPr lang="en-IN" b="0" i="0"/>
            <a:t>: Deceptive metrics and impact factors.</a:t>
          </a:r>
          <a:endParaRPr lang="en-US"/>
        </a:p>
      </dgm:t>
    </dgm:pt>
    <dgm:pt modelId="{B8BE335A-6946-4035-880F-C619953055B1}" type="parTrans" cxnId="{902102E1-C2C4-45F6-A43C-719F9527CD1C}">
      <dgm:prSet/>
      <dgm:spPr/>
      <dgm:t>
        <a:bodyPr/>
        <a:lstStyle/>
        <a:p>
          <a:endParaRPr lang="en-US" sz="1400"/>
        </a:p>
      </dgm:t>
    </dgm:pt>
    <dgm:pt modelId="{6E048A6A-4752-4763-987D-5AFB3535E402}" type="sibTrans" cxnId="{902102E1-C2C4-45F6-A43C-719F9527CD1C}">
      <dgm:prSet/>
      <dgm:spPr/>
      <dgm:t>
        <a:bodyPr/>
        <a:lstStyle/>
        <a:p>
          <a:endParaRPr lang="en-US"/>
        </a:p>
      </dgm:t>
    </dgm:pt>
    <dgm:pt modelId="{AFB5A5EE-B4C2-49C4-838F-0DF086E2DFA8}">
      <dgm:prSet/>
      <dgm:spPr/>
      <dgm:t>
        <a:bodyPr/>
        <a:lstStyle/>
        <a:p>
          <a:r>
            <a:rPr lang="en-IN" b="1" i="0"/>
            <a:t>Inappropriate Indexing Claims</a:t>
          </a:r>
          <a:r>
            <a:rPr lang="en-IN" b="0" i="0"/>
            <a:t>: False inclusion in legitimate databases.</a:t>
          </a:r>
          <a:endParaRPr lang="en-US"/>
        </a:p>
      </dgm:t>
    </dgm:pt>
    <dgm:pt modelId="{C1DEEE2D-7A14-491B-A54A-55C36B8C868D}" type="parTrans" cxnId="{73BBD3C9-2FC1-4E23-A0A7-19E51CAE5034}">
      <dgm:prSet/>
      <dgm:spPr/>
      <dgm:t>
        <a:bodyPr/>
        <a:lstStyle/>
        <a:p>
          <a:endParaRPr lang="en-US" sz="1400"/>
        </a:p>
      </dgm:t>
    </dgm:pt>
    <dgm:pt modelId="{5912FB35-D834-41AC-BBD2-6143B4ED92D1}" type="sibTrans" cxnId="{73BBD3C9-2FC1-4E23-A0A7-19E51CAE5034}">
      <dgm:prSet/>
      <dgm:spPr/>
      <dgm:t>
        <a:bodyPr/>
        <a:lstStyle/>
        <a:p>
          <a:endParaRPr lang="en-US"/>
        </a:p>
      </dgm:t>
    </dgm:pt>
    <dgm:pt modelId="{67AC523E-078B-4991-BD79-1FA025C2C603}">
      <dgm:prSet/>
      <dgm:spPr/>
      <dgm:t>
        <a:bodyPr/>
        <a:lstStyle/>
        <a:p>
          <a:r>
            <a:rPr lang="en-IN" b="1" i="0"/>
            <a:t>Amateurish or Deceptive Websites</a:t>
          </a:r>
          <a:r>
            <a:rPr lang="en-IN" b="0" i="0"/>
            <a:t>: Poor website design, including deceptive practices.</a:t>
          </a:r>
          <a:endParaRPr lang="en-US"/>
        </a:p>
      </dgm:t>
    </dgm:pt>
    <dgm:pt modelId="{362872E0-1400-49AF-8409-DEBF8795652E}" type="parTrans" cxnId="{9CC29009-F3A9-44AF-B6B7-E6BB2ABEE88E}">
      <dgm:prSet/>
      <dgm:spPr/>
      <dgm:t>
        <a:bodyPr/>
        <a:lstStyle/>
        <a:p>
          <a:endParaRPr lang="en-US" sz="1400"/>
        </a:p>
      </dgm:t>
    </dgm:pt>
    <dgm:pt modelId="{6F9A1543-B60A-449F-B938-93D61258E9A7}" type="sibTrans" cxnId="{9CC29009-F3A9-44AF-B6B7-E6BB2ABEE88E}">
      <dgm:prSet/>
      <dgm:spPr/>
      <dgm:t>
        <a:bodyPr/>
        <a:lstStyle/>
        <a:p>
          <a:endParaRPr lang="en-US"/>
        </a:p>
      </dgm:t>
    </dgm:pt>
    <dgm:pt modelId="{999E555E-51E3-9645-B485-D9E06ABB4279}" type="pres">
      <dgm:prSet presAssocID="{38F4D11A-E431-4A52-9F78-FB31C64857C9}" presName="vert0" presStyleCnt="0">
        <dgm:presLayoutVars>
          <dgm:dir/>
          <dgm:animOne val="branch"/>
          <dgm:animLvl val="lvl"/>
        </dgm:presLayoutVars>
      </dgm:prSet>
      <dgm:spPr/>
    </dgm:pt>
    <dgm:pt modelId="{1B2768F5-6AB8-874E-8F3E-1EA95655D079}" type="pres">
      <dgm:prSet presAssocID="{0A16B6FC-3F58-404C-9FEE-6971285DDA3B}" presName="thickLine" presStyleLbl="alignNode1" presStyleIdx="0" presStyleCnt="14"/>
      <dgm:spPr/>
    </dgm:pt>
    <dgm:pt modelId="{79D2FBE0-7924-AF46-A1F9-47EB2040CAB6}" type="pres">
      <dgm:prSet presAssocID="{0A16B6FC-3F58-404C-9FEE-6971285DDA3B}" presName="horz1" presStyleCnt="0"/>
      <dgm:spPr/>
    </dgm:pt>
    <dgm:pt modelId="{CAB0A2EE-125B-8043-BB0F-760A416E3615}" type="pres">
      <dgm:prSet presAssocID="{0A16B6FC-3F58-404C-9FEE-6971285DDA3B}" presName="tx1" presStyleLbl="revTx" presStyleIdx="0" presStyleCnt="14"/>
      <dgm:spPr/>
    </dgm:pt>
    <dgm:pt modelId="{3613513A-C00B-FC48-A89C-01374ECB4655}" type="pres">
      <dgm:prSet presAssocID="{0A16B6FC-3F58-404C-9FEE-6971285DDA3B}" presName="vert1" presStyleCnt="0"/>
      <dgm:spPr/>
    </dgm:pt>
    <dgm:pt modelId="{83A92CED-5B9C-DA4C-BABE-91BD16F1003C}" type="pres">
      <dgm:prSet presAssocID="{E4B2182A-CF8E-476B-AB9E-F36735A30B9D}" presName="thickLine" presStyleLbl="alignNode1" presStyleIdx="1" presStyleCnt="14"/>
      <dgm:spPr/>
    </dgm:pt>
    <dgm:pt modelId="{12231323-8574-D548-8D6A-DA75F9105E4C}" type="pres">
      <dgm:prSet presAssocID="{E4B2182A-CF8E-476B-AB9E-F36735A30B9D}" presName="horz1" presStyleCnt="0"/>
      <dgm:spPr/>
    </dgm:pt>
    <dgm:pt modelId="{360607F4-CB96-594E-967A-4E8AA887AA7B}" type="pres">
      <dgm:prSet presAssocID="{E4B2182A-CF8E-476B-AB9E-F36735A30B9D}" presName="tx1" presStyleLbl="revTx" presStyleIdx="1" presStyleCnt="14"/>
      <dgm:spPr/>
    </dgm:pt>
    <dgm:pt modelId="{E743A3C8-6B91-0843-882A-63AB159DB03A}" type="pres">
      <dgm:prSet presAssocID="{E4B2182A-CF8E-476B-AB9E-F36735A30B9D}" presName="vert1" presStyleCnt="0"/>
      <dgm:spPr/>
    </dgm:pt>
    <dgm:pt modelId="{34FCE6B2-5B6F-0B4F-B941-8A0D86B07787}" type="pres">
      <dgm:prSet presAssocID="{31124140-263C-4A48-BDB6-00B5A04E12FD}" presName="thickLine" presStyleLbl="alignNode1" presStyleIdx="2" presStyleCnt="14"/>
      <dgm:spPr/>
    </dgm:pt>
    <dgm:pt modelId="{CCDC03F1-F06B-7A40-931F-1D4529BE9AE5}" type="pres">
      <dgm:prSet presAssocID="{31124140-263C-4A48-BDB6-00B5A04E12FD}" presName="horz1" presStyleCnt="0"/>
      <dgm:spPr/>
    </dgm:pt>
    <dgm:pt modelId="{CACD3D24-8DA0-9041-81D8-6129A336991E}" type="pres">
      <dgm:prSet presAssocID="{31124140-263C-4A48-BDB6-00B5A04E12FD}" presName="tx1" presStyleLbl="revTx" presStyleIdx="2" presStyleCnt="14"/>
      <dgm:spPr/>
    </dgm:pt>
    <dgm:pt modelId="{D3756B82-DD23-B149-BAA3-0F2B523AF04D}" type="pres">
      <dgm:prSet presAssocID="{31124140-263C-4A48-BDB6-00B5A04E12FD}" presName="vert1" presStyleCnt="0"/>
      <dgm:spPr/>
    </dgm:pt>
    <dgm:pt modelId="{52A235B7-9621-B741-8D11-2240D6397717}" type="pres">
      <dgm:prSet presAssocID="{DB395FBE-88D4-4675-827A-15B5AFA472E5}" presName="thickLine" presStyleLbl="alignNode1" presStyleIdx="3" presStyleCnt="14"/>
      <dgm:spPr/>
    </dgm:pt>
    <dgm:pt modelId="{A0D7F253-1900-894A-82F6-E663F639AB29}" type="pres">
      <dgm:prSet presAssocID="{DB395FBE-88D4-4675-827A-15B5AFA472E5}" presName="horz1" presStyleCnt="0"/>
      <dgm:spPr/>
    </dgm:pt>
    <dgm:pt modelId="{DDDF6CBE-CAFF-0443-A465-174E3E3ADC67}" type="pres">
      <dgm:prSet presAssocID="{DB395FBE-88D4-4675-827A-15B5AFA472E5}" presName="tx1" presStyleLbl="revTx" presStyleIdx="3" presStyleCnt="14"/>
      <dgm:spPr/>
    </dgm:pt>
    <dgm:pt modelId="{168BEEDF-8CC9-AF46-AA66-9454C5193498}" type="pres">
      <dgm:prSet presAssocID="{DB395FBE-88D4-4675-827A-15B5AFA472E5}" presName="vert1" presStyleCnt="0"/>
      <dgm:spPr/>
    </dgm:pt>
    <dgm:pt modelId="{9AC9FA9A-E9F9-0B4F-90F1-E57F90AFA275}" type="pres">
      <dgm:prSet presAssocID="{409538F2-C0CB-462A-B422-D235AB00EA6A}" presName="thickLine" presStyleLbl="alignNode1" presStyleIdx="4" presStyleCnt="14"/>
      <dgm:spPr/>
    </dgm:pt>
    <dgm:pt modelId="{583E0266-E613-1645-A775-5F9F886FC763}" type="pres">
      <dgm:prSet presAssocID="{409538F2-C0CB-462A-B422-D235AB00EA6A}" presName="horz1" presStyleCnt="0"/>
      <dgm:spPr/>
    </dgm:pt>
    <dgm:pt modelId="{1974B01A-75C8-DB4F-9D16-2E47353F0616}" type="pres">
      <dgm:prSet presAssocID="{409538F2-C0CB-462A-B422-D235AB00EA6A}" presName="tx1" presStyleLbl="revTx" presStyleIdx="4" presStyleCnt="14"/>
      <dgm:spPr/>
    </dgm:pt>
    <dgm:pt modelId="{32C40402-BF45-E844-96A6-ECABDE8F006B}" type="pres">
      <dgm:prSet presAssocID="{409538F2-C0CB-462A-B422-D235AB00EA6A}" presName="vert1" presStyleCnt="0"/>
      <dgm:spPr/>
    </dgm:pt>
    <dgm:pt modelId="{92D9539E-C9D4-8948-8B18-9220B3C7D2C6}" type="pres">
      <dgm:prSet presAssocID="{1CBF6E35-6718-49DB-8132-EB4D99D876B6}" presName="thickLine" presStyleLbl="alignNode1" presStyleIdx="5" presStyleCnt="14"/>
      <dgm:spPr/>
    </dgm:pt>
    <dgm:pt modelId="{31EF1AA5-5B1E-5648-83EC-6BEB663A9143}" type="pres">
      <dgm:prSet presAssocID="{1CBF6E35-6718-49DB-8132-EB4D99D876B6}" presName="horz1" presStyleCnt="0"/>
      <dgm:spPr/>
    </dgm:pt>
    <dgm:pt modelId="{49DC04E8-A6DB-D64E-893B-DE511E622208}" type="pres">
      <dgm:prSet presAssocID="{1CBF6E35-6718-49DB-8132-EB4D99D876B6}" presName="tx1" presStyleLbl="revTx" presStyleIdx="5" presStyleCnt="14"/>
      <dgm:spPr/>
    </dgm:pt>
    <dgm:pt modelId="{9A09697E-F3B5-2945-AE6A-71304AEA33EE}" type="pres">
      <dgm:prSet presAssocID="{1CBF6E35-6718-49DB-8132-EB4D99D876B6}" presName="vert1" presStyleCnt="0"/>
      <dgm:spPr/>
    </dgm:pt>
    <dgm:pt modelId="{925A7F11-FFBE-3D4D-93EA-C982F29AD9EE}" type="pres">
      <dgm:prSet presAssocID="{DF0156EB-123F-4DD0-9573-E327D9A400DF}" presName="thickLine" presStyleLbl="alignNode1" presStyleIdx="6" presStyleCnt="14"/>
      <dgm:spPr/>
    </dgm:pt>
    <dgm:pt modelId="{AC1E11A3-80D1-FC4C-BC7E-B7310AD7580E}" type="pres">
      <dgm:prSet presAssocID="{DF0156EB-123F-4DD0-9573-E327D9A400DF}" presName="horz1" presStyleCnt="0"/>
      <dgm:spPr/>
    </dgm:pt>
    <dgm:pt modelId="{B67BC4FB-7F95-F641-9061-04BFC08B507E}" type="pres">
      <dgm:prSet presAssocID="{DF0156EB-123F-4DD0-9573-E327D9A400DF}" presName="tx1" presStyleLbl="revTx" presStyleIdx="6" presStyleCnt="14"/>
      <dgm:spPr/>
    </dgm:pt>
    <dgm:pt modelId="{9633ADF3-6A82-524E-A553-3461BD2108EC}" type="pres">
      <dgm:prSet presAssocID="{DF0156EB-123F-4DD0-9573-E327D9A400DF}" presName="vert1" presStyleCnt="0"/>
      <dgm:spPr/>
    </dgm:pt>
    <dgm:pt modelId="{412232E1-DE52-FF45-9DCF-AEE6BEDB05DA}" type="pres">
      <dgm:prSet presAssocID="{34F8221B-DB37-4284-B313-AB1CDFA262B2}" presName="thickLine" presStyleLbl="alignNode1" presStyleIdx="7" presStyleCnt="14"/>
      <dgm:spPr/>
    </dgm:pt>
    <dgm:pt modelId="{C0F1AB54-7A77-3241-8DBD-2E2F15B2CBB0}" type="pres">
      <dgm:prSet presAssocID="{34F8221B-DB37-4284-B313-AB1CDFA262B2}" presName="horz1" presStyleCnt="0"/>
      <dgm:spPr/>
    </dgm:pt>
    <dgm:pt modelId="{5B1DF673-ECEB-0B4B-A7FD-4683BDFB79BE}" type="pres">
      <dgm:prSet presAssocID="{34F8221B-DB37-4284-B313-AB1CDFA262B2}" presName="tx1" presStyleLbl="revTx" presStyleIdx="7" presStyleCnt="14"/>
      <dgm:spPr/>
    </dgm:pt>
    <dgm:pt modelId="{E64C9907-F8AE-B245-AABC-EE78E6E0BA64}" type="pres">
      <dgm:prSet presAssocID="{34F8221B-DB37-4284-B313-AB1CDFA262B2}" presName="vert1" presStyleCnt="0"/>
      <dgm:spPr/>
    </dgm:pt>
    <dgm:pt modelId="{30DD1B95-E0A4-3246-BEC7-408D7EF1D849}" type="pres">
      <dgm:prSet presAssocID="{30890E0A-62C4-4CFF-9286-600B174D636D}" presName="thickLine" presStyleLbl="alignNode1" presStyleIdx="8" presStyleCnt="14"/>
      <dgm:spPr/>
    </dgm:pt>
    <dgm:pt modelId="{0361D2B0-78D3-6C44-BE16-F0F63D6AECB2}" type="pres">
      <dgm:prSet presAssocID="{30890E0A-62C4-4CFF-9286-600B174D636D}" presName="horz1" presStyleCnt="0"/>
      <dgm:spPr/>
    </dgm:pt>
    <dgm:pt modelId="{4BD7F34D-A491-9441-9299-511F4978C402}" type="pres">
      <dgm:prSet presAssocID="{30890E0A-62C4-4CFF-9286-600B174D636D}" presName="tx1" presStyleLbl="revTx" presStyleIdx="8" presStyleCnt="14"/>
      <dgm:spPr/>
    </dgm:pt>
    <dgm:pt modelId="{309B7500-F69A-2246-91D2-9E3B77C68513}" type="pres">
      <dgm:prSet presAssocID="{30890E0A-62C4-4CFF-9286-600B174D636D}" presName="vert1" presStyleCnt="0"/>
      <dgm:spPr/>
    </dgm:pt>
    <dgm:pt modelId="{B06BC718-B223-4E41-8C73-CB4D47D45C97}" type="pres">
      <dgm:prSet presAssocID="{60FDD082-7541-4C5C-A62F-A7A2E0D96915}" presName="thickLine" presStyleLbl="alignNode1" presStyleIdx="9" presStyleCnt="14"/>
      <dgm:spPr/>
    </dgm:pt>
    <dgm:pt modelId="{8F2A0C99-0104-8C48-BAEB-C349E56BC1C3}" type="pres">
      <dgm:prSet presAssocID="{60FDD082-7541-4C5C-A62F-A7A2E0D96915}" presName="horz1" presStyleCnt="0"/>
      <dgm:spPr/>
    </dgm:pt>
    <dgm:pt modelId="{320C234A-452F-6F4E-AA4D-4E6227F72BD8}" type="pres">
      <dgm:prSet presAssocID="{60FDD082-7541-4C5C-A62F-A7A2E0D96915}" presName="tx1" presStyleLbl="revTx" presStyleIdx="9" presStyleCnt="14"/>
      <dgm:spPr/>
    </dgm:pt>
    <dgm:pt modelId="{989995D4-467E-414C-83EB-D546477FE705}" type="pres">
      <dgm:prSet presAssocID="{60FDD082-7541-4C5C-A62F-A7A2E0D96915}" presName="vert1" presStyleCnt="0"/>
      <dgm:spPr/>
    </dgm:pt>
    <dgm:pt modelId="{1EFBC8F1-044B-984B-8427-7D9F8C27A5E3}" type="pres">
      <dgm:prSet presAssocID="{E9F47613-1496-4EEB-ADE0-5CAF40C64EB8}" presName="thickLine" presStyleLbl="alignNode1" presStyleIdx="10" presStyleCnt="14"/>
      <dgm:spPr/>
    </dgm:pt>
    <dgm:pt modelId="{09818311-7F7C-C549-A4D5-B736202B4334}" type="pres">
      <dgm:prSet presAssocID="{E9F47613-1496-4EEB-ADE0-5CAF40C64EB8}" presName="horz1" presStyleCnt="0"/>
      <dgm:spPr/>
    </dgm:pt>
    <dgm:pt modelId="{4C6EA216-15A2-834D-88A2-535ADAD67260}" type="pres">
      <dgm:prSet presAssocID="{E9F47613-1496-4EEB-ADE0-5CAF40C64EB8}" presName="tx1" presStyleLbl="revTx" presStyleIdx="10" presStyleCnt="14"/>
      <dgm:spPr/>
    </dgm:pt>
    <dgm:pt modelId="{E404896F-6A71-AC4D-89C6-6FAED3C2C332}" type="pres">
      <dgm:prSet presAssocID="{E9F47613-1496-4EEB-ADE0-5CAF40C64EB8}" presName="vert1" presStyleCnt="0"/>
      <dgm:spPr/>
    </dgm:pt>
    <dgm:pt modelId="{2855EA23-0816-0246-9F36-CC757E4043BB}" type="pres">
      <dgm:prSet presAssocID="{9805D195-EE50-4AB5-B045-C816A1E9609F}" presName="thickLine" presStyleLbl="alignNode1" presStyleIdx="11" presStyleCnt="14"/>
      <dgm:spPr/>
    </dgm:pt>
    <dgm:pt modelId="{3EA23D6F-F1C6-6C4A-8F37-B5AA93748C2B}" type="pres">
      <dgm:prSet presAssocID="{9805D195-EE50-4AB5-B045-C816A1E9609F}" presName="horz1" presStyleCnt="0"/>
      <dgm:spPr/>
    </dgm:pt>
    <dgm:pt modelId="{6F32C7FF-1FEE-314D-9E5B-DAFD7B94B809}" type="pres">
      <dgm:prSet presAssocID="{9805D195-EE50-4AB5-B045-C816A1E9609F}" presName="tx1" presStyleLbl="revTx" presStyleIdx="11" presStyleCnt="14"/>
      <dgm:spPr/>
    </dgm:pt>
    <dgm:pt modelId="{E025B5F8-90A9-344E-84FA-5A1237BFE910}" type="pres">
      <dgm:prSet presAssocID="{9805D195-EE50-4AB5-B045-C816A1E9609F}" presName="vert1" presStyleCnt="0"/>
      <dgm:spPr/>
    </dgm:pt>
    <dgm:pt modelId="{34B01634-F4F7-3F49-A527-6B65B3F9E841}" type="pres">
      <dgm:prSet presAssocID="{AFB5A5EE-B4C2-49C4-838F-0DF086E2DFA8}" presName="thickLine" presStyleLbl="alignNode1" presStyleIdx="12" presStyleCnt="14"/>
      <dgm:spPr/>
    </dgm:pt>
    <dgm:pt modelId="{4952C62E-EF4D-364A-8264-B5AFC42FE395}" type="pres">
      <dgm:prSet presAssocID="{AFB5A5EE-B4C2-49C4-838F-0DF086E2DFA8}" presName="horz1" presStyleCnt="0"/>
      <dgm:spPr/>
    </dgm:pt>
    <dgm:pt modelId="{789CF1E7-4F9D-8943-B40A-041C48DB4811}" type="pres">
      <dgm:prSet presAssocID="{AFB5A5EE-B4C2-49C4-838F-0DF086E2DFA8}" presName="tx1" presStyleLbl="revTx" presStyleIdx="12" presStyleCnt="14"/>
      <dgm:spPr/>
    </dgm:pt>
    <dgm:pt modelId="{FBEA8EDB-84BD-E14F-9456-856C6EB24927}" type="pres">
      <dgm:prSet presAssocID="{AFB5A5EE-B4C2-49C4-838F-0DF086E2DFA8}" presName="vert1" presStyleCnt="0"/>
      <dgm:spPr/>
    </dgm:pt>
    <dgm:pt modelId="{9401CC53-EC92-3246-A718-E06C859090D4}" type="pres">
      <dgm:prSet presAssocID="{67AC523E-078B-4991-BD79-1FA025C2C603}" presName="thickLine" presStyleLbl="alignNode1" presStyleIdx="13" presStyleCnt="14"/>
      <dgm:spPr/>
    </dgm:pt>
    <dgm:pt modelId="{0FB24ABC-285A-A54A-A4E5-39CB25E50F92}" type="pres">
      <dgm:prSet presAssocID="{67AC523E-078B-4991-BD79-1FA025C2C603}" presName="horz1" presStyleCnt="0"/>
      <dgm:spPr/>
    </dgm:pt>
    <dgm:pt modelId="{D67694A0-D457-7245-A0FE-B074DBD6D4F2}" type="pres">
      <dgm:prSet presAssocID="{67AC523E-078B-4991-BD79-1FA025C2C603}" presName="tx1" presStyleLbl="revTx" presStyleIdx="13" presStyleCnt="14"/>
      <dgm:spPr/>
    </dgm:pt>
    <dgm:pt modelId="{46215DB6-EBF4-3542-9F69-44F0EDF4F80C}" type="pres">
      <dgm:prSet presAssocID="{67AC523E-078B-4991-BD79-1FA025C2C603}" presName="vert1" presStyleCnt="0"/>
      <dgm:spPr/>
    </dgm:pt>
  </dgm:ptLst>
  <dgm:cxnLst>
    <dgm:cxn modelId="{C5A1B408-69C7-544C-A378-A79EA21BA57B}" type="presOf" srcId="{0A16B6FC-3F58-404C-9FEE-6971285DDA3B}" destId="{CAB0A2EE-125B-8043-BB0F-760A416E3615}" srcOrd="0" destOrd="0" presId="urn:microsoft.com/office/officeart/2008/layout/LinedList"/>
    <dgm:cxn modelId="{9CC29009-F3A9-44AF-B6B7-E6BB2ABEE88E}" srcId="{38F4D11A-E431-4A52-9F78-FB31C64857C9}" destId="{67AC523E-078B-4991-BD79-1FA025C2C603}" srcOrd="13" destOrd="0" parTransId="{362872E0-1400-49AF-8409-DEBF8795652E}" sibTransId="{6F9A1543-B60A-449F-B938-93D61258E9A7}"/>
    <dgm:cxn modelId="{1D9D7A18-A413-214B-B37C-998FBB3D4CD1}" type="presOf" srcId="{38F4D11A-E431-4A52-9F78-FB31C64857C9}" destId="{999E555E-51E3-9645-B485-D9E06ABB4279}" srcOrd="0" destOrd="0" presId="urn:microsoft.com/office/officeart/2008/layout/LinedList"/>
    <dgm:cxn modelId="{02DC6743-F4F0-4AD0-A20E-C46DB2FB3BEE}" srcId="{38F4D11A-E431-4A52-9F78-FB31C64857C9}" destId="{1CBF6E35-6718-49DB-8132-EB4D99D876B6}" srcOrd="5" destOrd="0" parTransId="{43FC1278-A539-4236-80FB-C4D7D5A138E5}" sibTransId="{1B4E683D-E2AF-411B-91A4-A47668EC8FB1}"/>
    <dgm:cxn modelId="{971E5445-2A28-0A4F-800A-780B2397C832}" type="presOf" srcId="{30890E0A-62C4-4CFF-9286-600B174D636D}" destId="{4BD7F34D-A491-9441-9299-511F4978C402}" srcOrd="0" destOrd="0" presId="urn:microsoft.com/office/officeart/2008/layout/LinedList"/>
    <dgm:cxn modelId="{D37F8D46-E1C2-4146-9BC3-263A227530DB}" type="presOf" srcId="{67AC523E-078B-4991-BD79-1FA025C2C603}" destId="{D67694A0-D457-7245-A0FE-B074DBD6D4F2}" srcOrd="0" destOrd="0" presId="urn:microsoft.com/office/officeart/2008/layout/LinedList"/>
    <dgm:cxn modelId="{0CCCB550-8A3D-CE47-9448-F83EA671247D}" type="presOf" srcId="{409538F2-C0CB-462A-B422-D235AB00EA6A}" destId="{1974B01A-75C8-DB4F-9D16-2E47353F0616}" srcOrd="0" destOrd="0" presId="urn:microsoft.com/office/officeart/2008/layout/LinedList"/>
    <dgm:cxn modelId="{E3C98753-CFCD-F14D-A40B-ED79E06B5227}" type="presOf" srcId="{9805D195-EE50-4AB5-B045-C816A1E9609F}" destId="{6F32C7FF-1FEE-314D-9E5B-DAFD7B94B809}" srcOrd="0" destOrd="0" presId="urn:microsoft.com/office/officeart/2008/layout/LinedList"/>
    <dgm:cxn modelId="{0E87B757-A5FE-E84B-A44A-D1E6FC9DD2F8}" type="presOf" srcId="{34F8221B-DB37-4284-B313-AB1CDFA262B2}" destId="{5B1DF673-ECEB-0B4B-A7FD-4683BDFB79BE}" srcOrd="0" destOrd="0" presId="urn:microsoft.com/office/officeart/2008/layout/LinedList"/>
    <dgm:cxn modelId="{E8110159-32CF-6A49-A72B-C20494A07F9F}" type="presOf" srcId="{31124140-263C-4A48-BDB6-00B5A04E12FD}" destId="{CACD3D24-8DA0-9041-81D8-6129A336991E}" srcOrd="0" destOrd="0" presId="urn:microsoft.com/office/officeart/2008/layout/LinedList"/>
    <dgm:cxn modelId="{FA803E64-FCEF-4A13-837E-7FC2A11D90BF}" srcId="{38F4D11A-E431-4A52-9F78-FB31C64857C9}" destId="{E9F47613-1496-4EEB-ADE0-5CAF40C64EB8}" srcOrd="10" destOrd="0" parTransId="{25EB13BB-4F63-499A-894D-7DA00C3EA6EB}" sibTransId="{C392B336-E31D-48B6-BA4B-BCA8EE5B4A91}"/>
    <dgm:cxn modelId="{72EB4B67-5D27-9A47-AEFE-3B6402B46DD5}" type="presOf" srcId="{E4B2182A-CF8E-476B-AB9E-F36735A30B9D}" destId="{360607F4-CB96-594E-967A-4E8AA887AA7B}" srcOrd="0" destOrd="0" presId="urn:microsoft.com/office/officeart/2008/layout/LinedList"/>
    <dgm:cxn modelId="{20344A79-865A-0F46-944A-18D075CE6E25}" type="presOf" srcId="{DB395FBE-88D4-4675-827A-15B5AFA472E5}" destId="{DDDF6CBE-CAFF-0443-A465-174E3E3ADC67}" srcOrd="0" destOrd="0" presId="urn:microsoft.com/office/officeart/2008/layout/LinedList"/>
    <dgm:cxn modelId="{CD59E89D-7009-8A41-B02F-DA40B7EAED6D}" type="presOf" srcId="{1CBF6E35-6718-49DB-8132-EB4D99D876B6}" destId="{49DC04E8-A6DB-D64E-893B-DE511E622208}" srcOrd="0" destOrd="0" presId="urn:microsoft.com/office/officeart/2008/layout/LinedList"/>
    <dgm:cxn modelId="{B28223A1-8240-064C-862D-C01CCBD910A1}" type="presOf" srcId="{E9F47613-1496-4EEB-ADE0-5CAF40C64EB8}" destId="{4C6EA216-15A2-834D-88A2-535ADAD67260}" srcOrd="0" destOrd="0" presId="urn:microsoft.com/office/officeart/2008/layout/LinedList"/>
    <dgm:cxn modelId="{7B4D94A1-F63B-4F9C-AB64-D354465DB3A0}" srcId="{38F4D11A-E431-4A52-9F78-FB31C64857C9}" destId="{60FDD082-7541-4C5C-A62F-A7A2E0D96915}" srcOrd="9" destOrd="0" parTransId="{AB0019EE-7942-4543-AF0B-D30DE96A8889}" sibTransId="{E23606E2-AA1F-41EC-BF4C-3B3AB95AFC85}"/>
    <dgm:cxn modelId="{204298AC-C56B-4AE1-8B9A-278ED58C55B3}" srcId="{38F4D11A-E431-4A52-9F78-FB31C64857C9}" destId="{34F8221B-DB37-4284-B313-AB1CDFA262B2}" srcOrd="7" destOrd="0" parTransId="{74B5B791-7AE9-4F06-99A5-A506D1B16031}" sibTransId="{6295EA81-30ED-4D50-A3D3-24B96D23371D}"/>
    <dgm:cxn modelId="{73BBD3C9-2FC1-4E23-A0A7-19E51CAE5034}" srcId="{38F4D11A-E431-4A52-9F78-FB31C64857C9}" destId="{AFB5A5EE-B4C2-49C4-838F-0DF086E2DFA8}" srcOrd="12" destOrd="0" parTransId="{C1DEEE2D-7A14-491B-A54A-55C36B8C868D}" sibTransId="{5912FB35-D834-41AC-BBD2-6143B4ED92D1}"/>
    <dgm:cxn modelId="{A85FB4CC-76ED-4B45-97A5-B3A922D794F3}" srcId="{38F4D11A-E431-4A52-9F78-FB31C64857C9}" destId="{30890E0A-62C4-4CFF-9286-600B174D636D}" srcOrd="8" destOrd="0" parTransId="{8841FE5A-F1AD-4174-A98F-273D6847A6C3}" sibTransId="{1DB8B2C6-9240-471B-BEB3-564826C15C87}"/>
    <dgm:cxn modelId="{3E3A91CD-2C44-954C-9F62-3696B33D31F0}" type="presOf" srcId="{AFB5A5EE-B4C2-49C4-838F-0DF086E2DFA8}" destId="{789CF1E7-4F9D-8943-B40A-041C48DB4811}" srcOrd="0" destOrd="0" presId="urn:microsoft.com/office/officeart/2008/layout/LinedList"/>
    <dgm:cxn modelId="{CCB882D5-D2B1-4912-B365-8450E59497E5}" srcId="{38F4D11A-E431-4A52-9F78-FB31C64857C9}" destId="{0A16B6FC-3F58-404C-9FEE-6971285DDA3B}" srcOrd="0" destOrd="0" parTransId="{5DE7B588-8E82-431F-B77D-F39EE9B3FBD7}" sibTransId="{59F1291B-B2CB-4B2F-BB9D-F90DADCA4B2D}"/>
    <dgm:cxn modelId="{487300DE-CD94-7440-AE52-93A72C6E6F32}" type="presOf" srcId="{DF0156EB-123F-4DD0-9573-E327D9A400DF}" destId="{B67BC4FB-7F95-F641-9061-04BFC08B507E}" srcOrd="0" destOrd="0" presId="urn:microsoft.com/office/officeart/2008/layout/LinedList"/>
    <dgm:cxn modelId="{8C6D43DF-6293-4113-B78E-FAD6254CE9D5}" srcId="{38F4D11A-E431-4A52-9F78-FB31C64857C9}" destId="{31124140-263C-4A48-BDB6-00B5A04E12FD}" srcOrd="2" destOrd="0" parTransId="{82D35D82-58CE-4899-A231-1642BBD18343}" sibTransId="{08EF8777-B076-419E-8D52-0CE2B045D3BD}"/>
    <dgm:cxn modelId="{E56F43DF-420A-4666-899A-84A982FEC46F}" srcId="{38F4D11A-E431-4A52-9F78-FB31C64857C9}" destId="{E4B2182A-CF8E-476B-AB9E-F36735A30B9D}" srcOrd="1" destOrd="0" parTransId="{DB3020DD-9D43-48BA-A47F-337319366255}" sibTransId="{CFD0E89E-5491-4C4E-8E2F-CF4DFFEDF786}"/>
    <dgm:cxn modelId="{46E6E6DF-44E4-4981-B268-A20599CF3E62}" srcId="{38F4D11A-E431-4A52-9F78-FB31C64857C9}" destId="{DF0156EB-123F-4DD0-9573-E327D9A400DF}" srcOrd="6" destOrd="0" parTransId="{F4C0EFFA-D704-4F99-BF1C-7BA786F7D1BC}" sibTransId="{8F27DC5F-0B15-45DE-8407-D5C716C2F846}"/>
    <dgm:cxn modelId="{902102E1-C2C4-45F6-A43C-719F9527CD1C}" srcId="{38F4D11A-E431-4A52-9F78-FB31C64857C9}" destId="{9805D195-EE50-4AB5-B045-C816A1E9609F}" srcOrd="11" destOrd="0" parTransId="{B8BE335A-6946-4035-880F-C619953055B1}" sibTransId="{6E048A6A-4752-4763-987D-5AFB3535E402}"/>
    <dgm:cxn modelId="{226DF8E4-042C-BE43-9F50-2AE38155C46D}" type="presOf" srcId="{60FDD082-7541-4C5C-A62F-A7A2E0D96915}" destId="{320C234A-452F-6F4E-AA4D-4E6227F72BD8}" srcOrd="0" destOrd="0" presId="urn:microsoft.com/office/officeart/2008/layout/LinedList"/>
    <dgm:cxn modelId="{456EE0E9-CA04-40A3-8603-F5C70BD25C9B}" srcId="{38F4D11A-E431-4A52-9F78-FB31C64857C9}" destId="{409538F2-C0CB-462A-B422-D235AB00EA6A}" srcOrd="4" destOrd="0" parTransId="{CDAA3934-154C-427F-BC3C-CA89BDC701B3}" sibTransId="{02561F56-705F-449B-8910-9496C53292B5}"/>
    <dgm:cxn modelId="{9CE144ED-0BF4-41BD-BD10-C2AA28FECBFF}" srcId="{38F4D11A-E431-4A52-9F78-FB31C64857C9}" destId="{DB395FBE-88D4-4675-827A-15B5AFA472E5}" srcOrd="3" destOrd="0" parTransId="{D47FD688-4AE9-47A8-A6B8-87806CB5A64B}" sibTransId="{7C477213-D67C-4FC2-8909-6068762E5725}"/>
    <dgm:cxn modelId="{3E4AC9C5-01B9-644A-9640-6D9133155239}" type="presParOf" srcId="{999E555E-51E3-9645-B485-D9E06ABB4279}" destId="{1B2768F5-6AB8-874E-8F3E-1EA95655D079}" srcOrd="0" destOrd="0" presId="urn:microsoft.com/office/officeart/2008/layout/LinedList"/>
    <dgm:cxn modelId="{AC166E89-F055-7A48-BFCB-A94BFEFB1D46}" type="presParOf" srcId="{999E555E-51E3-9645-B485-D9E06ABB4279}" destId="{79D2FBE0-7924-AF46-A1F9-47EB2040CAB6}" srcOrd="1" destOrd="0" presId="urn:microsoft.com/office/officeart/2008/layout/LinedList"/>
    <dgm:cxn modelId="{63FE02D1-95C6-F94C-B814-03C77F463C1A}" type="presParOf" srcId="{79D2FBE0-7924-AF46-A1F9-47EB2040CAB6}" destId="{CAB0A2EE-125B-8043-BB0F-760A416E3615}" srcOrd="0" destOrd="0" presId="urn:microsoft.com/office/officeart/2008/layout/LinedList"/>
    <dgm:cxn modelId="{DA4E6425-D1A5-B445-87AA-66DC28E924DF}" type="presParOf" srcId="{79D2FBE0-7924-AF46-A1F9-47EB2040CAB6}" destId="{3613513A-C00B-FC48-A89C-01374ECB4655}" srcOrd="1" destOrd="0" presId="urn:microsoft.com/office/officeart/2008/layout/LinedList"/>
    <dgm:cxn modelId="{B53C11E0-C13C-E143-8223-8167E6A7DADE}" type="presParOf" srcId="{999E555E-51E3-9645-B485-D9E06ABB4279}" destId="{83A92CED-5B9C-DA4C-BABE-91BD16F1003C}" srcOrd="2" destOrd="0" presId="urn:microsoft.com/office/officeart/2008/layout/LinedList"/>
    <dgm:cxn modelId="{8A386ACB-CD57-DA4E-9E0A-AA9FDEFB9E21}" type="presParOf" srcId="{999E555E-51E3-9645-B485-D9E06ABB4279}" destId="{12231323-8574-D548-8D6A-DA75F9105E4C}" srcOrd="3" destOrd="0" presId="urn:microsoft.com/office/officeart/2008/layout/LinedList"/>
    <dgm:cxn modelId="{02D51088-1434-7440-9B27-462E51EEEBEE}" type="presParOf" srcId="{12231323-8574-D548-8D6A-DA75F9105E4C}" destId="{360607F4-CB96-594E-967A-4E8AA887AA7B}" srcOrd="0" destOrd="0" presId="urn:microsoft.com/office/officeart/2008/layout/LinedList"/>
    <dgm:cxn modelId="{3913AE0C-582F-5545-AC2A-CB8243CF1B77}" type="presParOf" srcId="{12231323-8574-D548-8D6A-DA75F9105E4C}" destId="{E743A3C8-6B91-0843-882A-63AB159DB03A}" srcOrd="1" destOrd="0" presId="urn:microsoft.com/office/officeart/2008/layout/LinedList"/>
    <dgm:cxn modelId="{88B98D27-12DC-CA42-97DD-224FEE2EADBF}" type="presParOf" srcId="{999E555E-51E3-9645-B485-D9E06ABB4279}" destId="{34FCE6B2-5B6F-0B4F-B941-8A0D86B07787}" srcOrd="4" destOrd="0" presId="urn:microsoft.com/office/officeart/2008/layout/LinedList"/>
    <dgm:cxn modelId="{775855E5-DED7-C342-B71C-8D68A54F60B3}" type="presParOf" srcId="{999E555E-51E3-9645-B485-D9E06ABB4279}" destId="{CCDC03F1-F06B-7A40-931F-1D4529BE9AE5}" srcOrd="5" destOrd="0" presId="urn:microsoft.com/office/officeart/2008/layout/LinedList"/>
    <dgm:cxn modelId="{7339F067-AD8B-9247-A6EA-8126DB466710}" type="presParOf" srcId="{CCDC03F1-F06B-7A40-931F-1D4529BE9AE5}" destId="{CACD3D24-8DA0-9041-81D8-6129A336991E}" srcOrd="0" destOrd="0" presId="urn:microsoft.com/office/officeart/2008/layout/LinedList"/>
    <dgm:cxn modelId="{84CD1F60-9B98-2F41-9C6E-C51396406ED6}" type="presParOf" srcId="{CCDC03F1-F06B-7A40-931F-1D4529BE9AE5}" destId="{D3756B82-DD23-B149-BAA3-0F2B523AF04D}" srcOrd="1" destOrd="0" presId="urn:microsoft.com/office/officeart/2008/layout/LinedList"/>
    <dgm:cxn modelId="{C11C2624-4A3A-E14B-B1B8-0489876A4BD6}" type="presParOf" srcId="{999E555E-51E3-9645-B485-D9E06ABB4279}" destId="{52A235B7-9621-B741-8D11-2240D6397717}" srcOrd="6" destOrd="0" presId="urn:microsoft.com/office/officeart/2008/layout/LinedList"/>
    <dgm:cxn modelId="{51AC6A29-EA4F-3B49-919C-3B80DB1ECB7C}" type="presParOf" srcId="{999E555E-51E3-9645-B485-D9E06ABB4279}" destId="{A0D7F253-1900-894A-82F6-E663F639AB29}" srcOrd="7" destOrd="0" presId="urn:microsoft.com/office/officeart/2008/layout/LinedList"/>
    <dgm:cxn modelId="{201CDF56-AE71-A749-B416-7A2311C35464}" type="presParOf" srcId="{A0D7F253-1900-894A-82F6-E663F639AB29}" destId="{DDDF6CBE-CAFF-0443-A465-174E3E3ADC67}" srcOrd="0" destOrd="0" presId="urn:microsoft.com/office/officeart/2008/layout/LinedList"/>
    <dgm:cxn modelId="{06B4AC1F-B64B-6B41-A065-20BA9A4E19D6}" type="presParOf" srcId="{A0D7F253-1900-894A-82F6-E663F639AB29}" destId="{168BEEDF-8CC9-AF46-AA66-9454C5193498}" srcOrd="1" destOrd="0" presId="urn:microsoft.com/office/officeart/2008/layout/LinedList"/>
    <dgm:cxn modelId="{2362537E-F3BE-6D45-A77F-D6FECC9A36EE}" type="presParOf" srcId="{999E555E-51E3-9645-B485-D9E06ABB4279}" destId="{9AC9FA9A-E9F9-0B4F-90F1-E57F90AFA275}" srcOrd="8" destOrd="0" presId="urn:microsoft.com/office/officeart/2008/layout/LinedList"/>
    <dgm:cxn modelId="{D860DD30-E590-F14A-B74E-C543EA83DAD1}" type="presParOf" srcId="{999E555E-51E3-9645-B485-D9E06ABB4279}" destId="{583E0266-E613-1645-A775-5F9F886FC763}" srcOrd="9" destOrd="0" presId="urn:microsoft.com/office/officeart/2008/layout/LinedList"/>
    <dgm:cxn modelId="{7DCCBCAF-413E-0E4A-9079-0FA22100DA22}" type="presParOf" srcId="{583E0266-E613-1645-A775-5F9F886FC763}" destId="{1974B01A-75C8-DB4F-9D16-2E47353F0616}" srcOrd="0" destOrd="0" presId="urn:microsoft.com/office/officeart/2008/layout/LinedList"/>
    <dgm:cxn modelId="{DD06307A-9F5F-0A4F-A48A-9D8DCEBCCC9E}" type="presParOf" srcId="{583E0266-E613-1645-A775-5F9F886FC763}" destId="{32C40402-BF45-E844-96A6-ECABDE8F006B}" srcOrd="1" destOrd="0" presId="urn:microsoft.com/office/officeart/2008/layout/LinedList"/>
    <dgm:cxn modelId="{5240DF70-F522-4847-AD15-73F227F21C6E}" type="presParOf" srcId="{999E555E-51E3-9645-B485-D9E06ABB4279}" destId="{92D9539E-C9D4-8948-8B18-9220B3C7D2C6}" srcOrd="10" destOrd="0" presId="urn:microsoft.com/office/officeart/2008/layout/LinedList"/>
    <dgm:cxn modelId="{96182378-35ED-7340-B3B5-7BB2AD1F8171}" type="presParOf" srcId="{999E555E-51E3-9645-B485-D9E06ABB4279}" destId="{31EF1AA5-5B1E-5648-83EC-6BEB663A9143}" srcOrd="11" destOrd="0" presId="urn:microsoft.com/office/officeart/2008/layout/LinedList"/>
    <dgm:cxn modelId="{4398E843-79F3-AE42-BFA7-817AAF1DF815}" type="presParOf" srcId="{31EF1AA5-5B1E-5648-83EC-6BEB663A9143}" destId="{49DC04E8-A6DB-D64E-893B-DE511E622208}" srcOrd="0" destOrd="0" presId="urn:microsoft.com/office/officeart/2008/layout/LinedList"/>
    <dgm:cxn modelId="{6890FE5A-BE2C-2B49-A1CB-F7780F44C5B6}" type="presParOf" srcId="{31EF1AA5-5B1E-5648-83EC-6BEB663A9143}" destId="{9A09697E-F3B5-2945-AE6A-71304AEA33EE}" srcOrd="1" destOrd="0" presId="urn:microsoft.com/office/officeart/2008/layout/LinedList"/>
    <dgm:cxn modelId="{F021D052-BC31-B94A-A87B-ACBE2B463A2B}" type="presParOf" srcId="{999E555E-51E3-9645-B485-D9E06ABB4279}" destId="{925A7F11-FFBE-3D4D-93EA-C982F29AD9EE}" srcOrd="12" destOrd="0" presId="urn:microsoft.com/office/officeart/2008/layout/LinedList"/>
    <dgm:cxn modelId="{B7745D00-AAB0-2140-820A-FFC4EE3C66B2}" type="presParOf" srcId="{999E555E-51E3-9645-B485-D9E06ABB4279}" destId="{AC1E11A3-80D1-FC4C-BC7E-B7310AD7580E}" srcOrd="13" destOrd="0" presId="urn:microsoft.com/office/officeart/2008/layout/LinedList"/>
    <dgm:cxn modelId="{C4286035-18AC-0B48-9FAF-0F927DAD12DF}" type="presParOf" srcId="{AC1E11A3-80D1-FC4C-BC7E-B7310AD7580E}" destId="{B67BC4FB-7F95-F641-9061-04BFC08B507E}" srcOrd="0" destOrd="0" presId="urn:microsoft.com/office/officeart/2008/layout/LinedList"/>
    <dgm:cxn modelId="{08CA2087-8FC3-B541-BA9F-94E59205C6D7}" type="presParOf" srcId="{AC1E11A3-80D1-FC4C-BC7E-B7310AD7580E}" destId="{9633ADF3-6A82-524E-A553-3461BD2108EC}" srcOrd="1" destOrd="0" presId="urn:microsoft.com/office/officeart/2008/layout/LinedList"/>
    <dgm:cxn modelId="{48A56F39-B70A-7C4E-8511-C109A79B13A1}" type="presParOf" srcId="{999E555E-51E3-9645-B485-D9E06ABB4279}" destId="{412232E1-DE52-FF45-9DCF-AEE6BEDB05DA}" srcOrd="14" destOrd="0" presId="urn:microsoft.com/office/officeart/2008/layout/LinedList"/>
    <dgm:cxn modelId="{3577A89A-E5CD-E849-8F2F-860D9104C3B3}" type="presParOf" srcId="{999E555E-51E3-9645-B485-D9E06ABB4279}" destId="{C0F1AB54-7A77-3241-8DBD-2E2F15B2CBB0}" srcOrd="15" destOrd="0" presId="urn:microsoft.com/office/officeart/2008/layout/LinedList"/>
    <dgm:cxn modelId="{912B8729-810B-A748-A111-17B03FF28F50}" type="presParOf" srcId="{C0F1AB54-7A77-3241-8DBD-2E2F15B2CBB0}" destId="{5B1DF673-ECEB-0B4B-A7FD-4683BDFB79BE}" srcOrd="0" destOrd="0" presId="urn:microsoft.com/office/officeart/2008/layout/LinedList"/>
    <dgm:cxn modelId="{B39D9823-5758-6A4C-9339-609C7CD66E9B}" type="presParOf" srcId="{C0F1AB54-7A77-3241-8DBD-2E2F15B2CBB0}" destId="{E64C9907-F8AE-B245-AABC-EE78E6E0BA64}" srcOrd="1" destOrd="0" presId="urn:microsoft.com/office/officeart/2008/layout/LinedList"/>
    <dgm:cxn modelId="{8715D9CD-9E30-2A42-9C6B-6641BB561D26}" type="presParOf" srcId="{999E555E-51E3-9645-B485-D9E06ABB4279}" destId="{30DD1B95-E0A4-3246-BEC7-408D7EF1D849}" srcOrd="16" destOrd="0" presId="urn:microsoft.com/office/officeart/2008/layout/LinedList"/>
    <dgm:cxn modelId="{41639ED7-9896-AF4D-90A4-2FC648D3A76E}" type="presParOf" srcId="{999E555E-51E3-9645-B485-D9E06ABB4279}" destId="{0361D2B0-78D3-6C44-BE16-F0F63D6AECB2}" srcOrd="17" destOrd="0" presId="urn:microsoft.com/office/officeart/2008/layout/LinedList"/>
    <dgm:cxn modelId="{EEF23EAD-E3A7-2647-841B-C3591779D4FC}" type="presParOf" srcId="{0361D2B0-78D3-6C44-BE16-F0F63D6AECB2}" destId="{4BD7F34D-A491-9441-9299-511F4978C402}" srcOrd="0" destOrd="0" presId="urn:microsoft.com/office/officeart/2008/layout/LinedList"/>
    <dgm:cxn modelId="{07A9BC18-6DC4-2C4C-967F-226CDF4E3867}" type="presParOf" srcId="{0361D2B0-78D3-6C44-BE16-F0F63D6AECB2}" destId="{309B7500-F69A-2246-91D2-9E3B77C68513}" srcOrd="1" destOrd="0" presId="urn:microsoft.com/office/officeart/2008/layout/LinedList"/>
    <dgm:cxn modelId="{35A5A5D7-8EF9-9141-9336-085AE941BD8D}" type="presParOf" srcId="{999E555E-51E3-9645-B485-D9E06ABB4279}" destId="{B06BC718-B223-4E41-8C73-CB4D47D45C97}" srcOrd="18" destOrd="0" presId="urn:microsoft.com/office/officeart/2008/layout/LinedList"/>
    <dgm:cxn modelId="{B91F19F8-B0DC-5447-81E8-F81BE38D3811}" type="presParOf" srcId="{999E555E-51E3-9645-B485-D9E06ABB4279}" destId="{8F2A0C99-0104-8C48-BAEB-C349E56BC1C3}" srcOrd="19" destOrd="0" presId="urn:microsoft.com/office/officeart/2008/layout/LinedList"/>
    <dgm:cxn modelId="{926E7FE9-18C5-2E4F-9192-5B43ED83E298}" type="presParOf" srcId="{8F2A0C99-0104-8C48-BAEB-C349E56BC1C3}" destId="{320C234A-452F-6F4E-AA4D-4E6227F72BD8}" srcOrd="0" destOrd="0" presId="urn:microsoft.com/office/officeart/2008/layout/LinedList"/>
    <dgm:cxn modelId="{47C9AE16-8E2F-424C-8972-773FF5DE74EA}" type="presParOf" srcId="{8F2A0C99-0104-8C48-BAEB-C349E56BC1C3}" destId="{989995D4-467E-414C-83EB-D546477FE705}" srcOrd="1" destOrd="0" presId="urn:microsoft.com/office/officeart/2008/layout/LinedList"/>
    <dgm:cxn modelId="{890FD2E8-DC07-A64D-A40C-524AD5D5A6FC}" type="presParOf" srcId="{999E555E-51E3-9645-B485-D9E06ABB4279}" destId="{1EFBC8F1-044B-984B-8427-7D9F8C27A5E3}" srcOrd="20" destOrd="0" presId="urn:microsoft.com/office/officeart/2008/layout/LinedList"/>
    <dgm:cxn modelId="{385B9447-FD4F-A24E-BEAB-05AE82CC5652}" type="presParOf" srcId="{999E555E-51E3-9645-B485-D9E06ABB4279}" destId="{09818311-7F7C-C549-A4D5-B736202B4334}" srcOrd="21" destOrd="0" presId="urn:microsoft.com/office/officeart/2008/layout/LinedList"/>
    <dgm:cxn modelId="{85BF021F-D9E1-2045-9509-AE7AECD02DD6}" type="presParOf" srcId="{09818311-7F7C-C549-A4D5-B736202B4334}" destId="{4C6EA216-15A2-834D-88A2-535ADAD67260}" srcOrd="0" destOrd="0" presId="urn:microsoft.com/office/officeart/2008/layout/LinedList"/>
    <dgm:cxn modelId="{D1064126-288A-2442-B955-F3CD07920797}" type="presParOf" srcId="{09818311-7F7C-C549-A4D5-B736202B4334}" destId="{E404896F-6A71-AC4D-89C6-6FAED3C2C332}" srcOrd="1" destOrd="0" presId="urn:microsoft.com/office/officeart/2008/layout/LinedList"/>
    <dgm:cxn modelId="{0CA046EA-2F15-B243-902F-AEECDC70B685}" type="presParOf" srcId="{999E555E-51E3-9645-B485-D9E06ABB4279}" destId="{2855EA23-0816-0246-9F36-CC757E4043BB}" srcOrd="22" destOrd="0" presId="urn:microsoft.com/office/officeart/2008/layout/LinedList"/>
    <dgm:cxn modelId="{85B61FB4-F7EA-3745-B669-6C6A864ED7B1}" type="presParOf" srcId="{999E555E-51E3-9645-B485-D9E06ABB4279}" destId="{3EA23D6F-F1C6-6C4A-8F37-B5AA93748C2B}" srcOrd="23" destOrd="0" presId="urn:microsoft.com/office/officeart/2008/layout/LinedList"/>
    <dgm:cxn modelId="{1226EEBF-A29E-B647-9EA3-788BA3E54FFC}" type="presParOf" srcId="{3EA23D6F-F1C6-6C4A-8F37-B5AA93748C2B}" destId="{6F32C7FF-1FEE-314D-9E5B-DAFD7B94B809}" srcOrd="0" destOrd="0" presId="urn:microsoft.com/office/officeart/2008/layout/LinedList"/>
    <dgm:cxn modelId="{47CF2281-759E-FA4D-9627-1A4520D43374}" type="presParOf" srcId="{3EA23D6F-F1C6-6C4A-8F37-B5AA93748C2B}" destId="{E025B5F8-90A9-344E-84FA-5A1237BFE910}" srcOrd="1" destOrd="0" presId="urn:microsoft.com/office/officeart/2008/layout/LinedList"/>
    <dgm:cxn modelId="{C06FFAFC-0344-D741-8B4B-BD41C1B50849}" type="presParOf" srcId="{999E555E-51E3-9645-B485-D9E06ABB4279}" destId="{34B01634-F4F7-3F49-A527-6B65B3F9E841}" srcOrd="24" destOrd="0" presId="urn:microsoft.com/office/officeart/2008/layout/LinedList"/>
    <dgm:cxn modelId="{9EBE092E-D0B5-A440-B23B-95DD298548F0}" type="presParOf" srcId="{999E555E-51E3-9645-B485-D9E06ABB4279}" destId="{4952C62E-EF4D-364A-8264-B5AFC42FE395}" srcOrd="25" destOrd="0" presId="urn:microsoft.com/office/officeart/2008/layout/LinedList"/>
    <dgm:cxn modelId="{C26EA74E-568A-2E49-AB47-21C340FE5F35}" type="presParOf" srcId="{4952C62E-EF4D-364A-8264-B5AFC42FE395}" destId="{789CF1E7-4F9D-8943-B40A-041C48DB4811}" srcOrd="0" destOrd="0" presId="urn:microsoft.com/office/officeart/2008/layout/LinedList"/>
    <dgm:cxn modelId="{C9890A2B-6CC0-4040-989A-B1B23AEA67AE}" type="presParOf" srcId="{4952C62E-EF4D-364A-8264-B5AFC42FE395}" destId="{FBEA8EDB-84BD-E14F-9456-856C6EB24927}" srcOrd="1" destOrd="0" presId="urn:microsoft.com/office/officeart/2008/layout/LinedList"/>
    <dgm:cxn modelId="{12D74ED1-6CC9-C24A-BAE6-7D46F2E4D4BD}" type="presParOf" srcId="{999E555E-51E3-9645-B485-D9E06ABB4279}" destId="{9401CC53-EC92-3246-A718-E06C859090D4}" srcOrd="26" destOrd="0" presId="urn:microsoft.com/office/officeart/2008/layout/LinedList"/>
    <dgm:cxn modelId="{9E786D5F-A3A3-6D4D-9A5D-6C9FC957CA06}" type="presParOf" srcId="{999E555E-51E3-9645-B485-D9E06ABB4279}" destId="{0FB24ABC-285A-A54A-A4E5-39CB25E50F92}" srcOrd="27" destOrd="0" presId="urn:microsoft.com/office/officeart/2008/layout/LinedList"/>
    <dgm:cxn modelId="{3497A180-5BF3-4743-8485-C64086523427}" type="presParOf" srcId="{0FB24ABC-285A-A54A-A4E5-39CB25E50F92}" destId="{D67694A0-D457-7245-A0FE-B074DBD6D4F2}" srcOrd="0" destOrd="0" presId="urn:microsoft.com/office/officeart/2008/layout/LinedList"/>
    <dgm:cxn modelId="{3018901A-8AA7-0B45-A98F-DC6969D8AECA}" type="presParOf" srcId="{0FB24ABC-285A-A54A-A4E5-39CB25E50F92}" destId="{46215DB6-EBF4-3542-9F69-44F0EDF4F8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7552E-1D9B-47E7-9A09-48177E322D1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59026C-26B7-4447-9ADE-9FEE92ACE6F7}">
      <dgm:prSet/>
      <dgm:spPr/>
      <dgm:t>
        <a:bodyPr/>
        <a:lstStyle/>
        <a:p>
          <a:r>
            <a:rPr lang="en-IN" b="0" i="0" dirty="0"/>
            <a:t>51% of Indian medical faculty felt pressured to publish for job reasons, prompting some to consider predatory journals (Aggarwal et al. 2016).</a:t>
          </a:r>
          <a:endParaRPr lang="en-US" dirty="0"/>
        </a:p>
      </dgm:t>
    </dgm:pt>
    <dgm:pt modelId="{E07B59A1-B538-4BEA-9145-846814AD9B2F}" type="parTrans" cxnId="{DC164A3E-2129-481A-A6DC-604E767A4CD3}">
      <dgm:prSet/>
      <dgm:spPr/>
      <dgm:t>
        <a:bodyPr/>
        <a:lstStyle/>
        <a:p>
          <a:endParaRPr lang="en-US"/>
        </a:p>
      </dgm:t>
    </dgm:pt>
    <dgm:pt modelId="{BC7560B1-F3C8-4818-8BA9-B1D7E18A0077}" type="sibTrans" cxnId="{DC164A3E-2129-481A-A6DC-604E767A4CD3}">
      <dgm:prSet/>
      <dgm:spPr/>
      <dgm:t>
        <a:bodyPr/>
        <a:lstStyle/>
        <a:p>
          <a:endParaRPr lang="en-US"/>
        </a:p>
      </dgm:t>
    </dgm:pt>
    <dgm:pt modelId="{5EFB2AE4-1BAD-4986-B308-556D1EBC9FA9}">
      <dgm:prSet/>
      <dgm:spPr/>
      <dgm:t>
        <a:bodyPr/>
        <a:lstStyle/>
        <a:p>
          <a:r>
            <a:rPr lang="en-IN" b="0" i="0" dirty="0"/>
            <a:t>60% of researchers in India and 70% of researchers in China felt pressure to publish in high-impact journals (Nagai et al. [2020] and Shen et al. [2019]).</a:t>
          </a:r>
          <a:endParaRPr lang="en-US" dirty="0"/>
        </a:p>
      </dgm:t>
    </dgm:pt>
    <dgm:pt modelId="{DA5E3C8D-22AD-4B52-8AD2-DDA7D2FF93CC}" type="parTrans" cxnId="{3214E482-C579-48B3-AE5C-DF8058EE3DCF}">
      <dgm:prSet/>
      <dgm:spPr/>
      <dgm:t>
        <a:bodyPr/>
        <a:lstStyle/>
        <a:p>
          <a:endParaRPr lang="en-US"/>
        </a:p>
      </dgm:t>
    </dgm:pt>
    <dgm:pt modelId="{257D5C93-33D4-41BC-82DA-2FF193340FCB}" type="sibTrans" cxnId="{3214E482-C579-48B3-AE5C-DF8058EE3DCF}">
      <dgm:prSet/>
      <dgm:spPr/>
      <dgm:t>
        <a:bodyPr/>
        <a:lstStyle/>
        <a:p>
          <a:endParaRPr lang="en-US"/>
        </a:p>
      </dgm:t>
    </dgm:pt>
    <dgm:pt modelId="{B5E32C14-15DB-4AE1-8D0E-A59003AEC483}">
      <dgm:prSet/>
      <dgm:spPr/>
      <dgm:t>
        <a:bodyPr/>
        <a:lstStyle/>
        <a:p>
          <a:r>
            <a:rPr lang="en-IN" b="0" i="0" dirty="0"/>
            <a:t>65% of researchers in Asia felt pressure to publish in high-impact journals (Moher et al. [2021]).</a:t>
          </a:r>
          <a:endParaRPr lang="en-US" dirty="0"/>
        </a:p>
      </dgm:t>
    </dgm:pt>
    <dgm:pt modelId="{0F52108E-6185-4E7A-8DE2-7673EEBDD7F2}" type="parTrans" cxnId="{678EBE0B-F67E-40BB-8674-B1A23F925D4D}">
      <dgm:prSet/>
      <dgm:spPr/>
      <dgm:t>
        <a:bodyPr/>
        <a:lstStyle/>
        <a:p>
          <a:endParaRPr lang="en-US"/>
        </a:p>
      </dgm:t>
    </dgm:pt>
    <dgm:pt modelId="{FCC35986-8B3A-4998-AEEB-604DA4751599}" type="sibTrans" cxnId="{678EBE0B-F67E-40BB-8674-B1A23F925D4D}">
      <dgm:prSet/>
      <dgm:spPr/>
      <dgm:t>
        <a:bodyPr/>
        <a:lstStyle/>
        <a:p>
          <a:endParaRPr lang="en-US"/>
        </a:p>
      </dgm:t>
    </dgm:pt>
    <dgm:pt modelId="{61542795-11BD-6840-A4A0-2F2D46110BFA}" type="pres">
      <dgm:prSet presAssocID="{51F7552E-1D9B-47E7-9A09-48177E322D1B}" presName="vert0" presStyleCnt="0">
        <dgm:presLayoutVars>
          <dgm:dir/>
          <dgm:animOne val="branch"/>
          <dgm:animLvl val="lvl"/>
        </dgm:presLayoutVars>
      </dgm:prSet>
      <dgm:spPr/>
    </dgm:pt>
    <dgm:pt modelId="{23BCE47F-AC23-3D47-AE72-A74533DA635C}" type="pres">
      <dgm:prSet presAssocID="{F159026C-26B7-4447-9ADE-9FEE92ACE6F7}" presName="thickLine" presStyleLbl="alignNode1" presStyleIdx="0" presStyleCnt="3"/>
      <dgm:spPr/>
    </dgm:pt>
    <dgm:pt modelId="{46A89300-50DB-DE40-8E97-24CE9E666E4A}" type="pres">
      <dgm:prSet presAssocID="{F159026C-26B7-4447-9ADE-9FEE92ACE6F7}" presName="horz1" presStyleCnt="0"/>
      <dgm:spPr/>
    </dgm:pt>
    <dgm:pt modelId="{BA54CA18-2739-1549-B0E0-AFB10A711B5A}" type="pres">
      <dgm:prSet presAssocID="{F159026C-26B7-4447-9ADE-9FEE92ACE6F7}" presName="tx1" presStyleLbl="revTx" presStyleIdx="0" presStyleCnt="3"/>
      <dgm:spPr/>
    </dgm:pt>
    <dgm:pt modelId="{734E8D38-7C37-4F49-9C08-3714F06FBA7E}" type="pres">
      <dgm:prSet presAssocID="{F159026C-26B7-4447-9ADE-9FEE92ACE6F7}" presName="vert1" presStyleCnt="0"/>
      <dgm:spPr/>
    </dgm:pt>
    <dgm:pt modelId="{9AB9C108-2B53-C347-87D7-45177DF15263}" type="pres">
      <dgm:prSet presAssocID="{5EFB2AE4-1BAD-4986-B308-556D1EBC9FA9}" presName="thickLine" presStyleLbl="alignNode1" presStyleIdx="1" presStyleCnt="3"/>
      <dgm:spPr/>
    </dgm:pt>
    <dgm:pt modelId="{ACCBDF08-E4C9-4C48-8A02-5E698626C437}" type="pres">
      <dgm:prSet presAssocID="{5EFB2AE4-1BAD-4986-B308-556D1EBC9FA9}" presName="horz1" presStyleCnt="0"/>
      <dgm:spPr/>
    </dgm:pt>
    <dgm:pt modelId="{F6B85DED-A7E0-E74B-B4A6-446E754C5DEC}" type="pres">
      <dgm:prSet presAssocID="{5EFB2AE4-1BAD-4986-B308-556D1EBC9FA9}" presName="tx1" presStyleLbl="revTx" presStyleIdx="1" presStyleCnt="3"/>
      <dgm:spPr/>
    </dgm:pt>
    <dgm:pt modelId="{C90181EB-7B4E-4647-9A5F-41CB18C24679}" type="pres">
      <dgm:prSet presAssocID="{5EFB2AE4-1BAD-4986-B308-556D1EBC9FA9}" presName="vert1" presStyleCnt="0"/>
      <dgm:spPr/>
    </dgm:pt>
    <dgm:pt modelId="{84729BEB-0CC6-DF49-A5EE-0D0D24E3FFA4}" type="pres">
      <dgm:prSet presAssocID="{B5E32C14-15DB-4AE1-8D0E-A59003AEC483}" presName="thickLine" presStyleLbl="alignNode1" presStyleIdx="2" presStyleCnt="3"/>
      <dgm:spPr/>
    </dgm:pt>
    <dgm:pt modelId="{E294F4BE-E46A-DC48-9753-6240414072DA}" type="pres">
      <dgm:prSet presAssocID="{B5E32C14-15DB-4AE1-8D0E-A59003AEC483}" presName="horz1" presStyleCnt="0"/>
      <dgm:spPr/>
    </dgm:pt>
    <dgm:pt modelId="{B8B39621-70F1-1947-ABC6-C607EA4EE10A}" type="pres">
      <dgm:prSet presAssocID="{B5E32C14-15DB-4AE1-8D0E-A59003AEC483}" presName="tx1" presStyleLbl="revTx" presStyleIdx="2" presStyleCnt="3"/>
      <dgm:spPr/>
    </dgm:pt>
    <dgm:pt modelId="{13A8B10E-9166-E34E-B8DB-D99C652229AA}" type="pres">
      <dgm:prSet presAssocID="{B5E32C14-15DB-4AE1-8D0E-A59003AEC483}" presName="vert1" presStyleCnt="0"/>
      <dgm:spPr/>
    </dgm:pt>
  </dgm:ptLst>
  <dgm:cxnLst>
    <dgm:cxn modelId="{678EBE0B-F67E-40BB-8674-B1A23F925D4D}" srcId="{51F7552E-1D9B-47E7-9A09-48177E322D1B}" destId="{B5E32C14-15DB-4AE1-8D0E-A59003AEC483}" srcOrd="2" destOrd="0" parTransId="{0F52108E-6185-4E7A-8DE2-7673EEBDD7F2}" sibTransId="{FCC35986-8B3A-4998-AEEB-604DA4751599}"/>
    <dgm:cxn modelId="{2E115C11-3A6E-1F43-8D3E-D4E1DBDA9209}" type="presOf" srcId="{B5E32C14-15DB-4AE1-8D0E-A59003AEC483}" destId="{B8B39621-70F1-1947-ABC6-C607EA4EE10A}" srcOrd="0" destOrd="0" presId="urn:microsoft.com/office/officeart/2008/layout/LinedList"/>
    <dgm:cxn modelId="{9A527A29-120D-EC44-B3C6-3AD0EDC235B6}" type="presOf" srcId="{5EFB2AE4-1BAD-4986-B308-556D1EBC9FA9}" destId="{F6B85DED-A7E0-E74B-B4A6-446E754C5DEC}" srcOrd="0" destOrd="0" presId="urn:microsoft.com/office/officeart/2008/layout/LinedList"/>
    <dgm:cxn modelId="{DC164A3E-2129-481A-A6DC-604E767A4CD3}" srcId="{51F7552E-1D9B-47E7-9A09-48177E322D1B}" destId="{F159026C-26B7-4447-9ADE-9FEE92ACE6F7}" srcOrd="0" destOrd="0" parTransId="{E07B59A1-B538-4BEA-9145-846814AD9B2F}" sibTransId="{BC7560B1-F3C8-4818-8BA9-B1D7E18A0077}"/>
    <dgm:cxn modelId="{3214E482-C579-48B3-AE5C-DF8058EE3DCF}" srcId="{51F7552E-1D9B-47E7-9A09-48177E322D1B}" destId="{5EFB2AE4-1BAD-4986-B308-556D1EBC9FA9}" srcOrd="1" destOrd="0" parTransId="{DA5E3C8D-22AD-4B52-8AD2-DDA7D2FF93CC}" sibTransId="{257D5C93-33D4-41BC-82DA-2FF193340FCB}"/>
    <dgm:cxn modelId="{333A03D6-6B32-3C48-BF1E-313AED9BBC3C}" type="presOf" srcId="{51F7552E-1D9B-47E7-9A09-48177E322D1B}" destId="{61542795-11BD-6840-A4A0-2F2D46110BFA}" srcOrd="0" destOrd="0" presId="urn:microsoft.com/office/officeart/2008/layout/LinedList"/>
    <dgm:cxn modelId="{94E2F8F6-2053-A244-BF7C-5A3C84C6DE9F}" type="presOf" srcId="{F159026C-26B7-4447-9ADE-9FEE92ACE6F7}" destId="{BA54CA18-2739-1549-B0E0-AFB10A711B5A}" srcOrd="0" destOrd="0" presId="urn:microsoft.com/office/officeart/2008/layout/LinedList"/>
    <dgm:cxn modelId="{4C545DED-0D26-E747-9B06-EED62C2F7B47}" type="presParOf" srcId="{61542795-11BD-6840-A4A0-2F2D46110BFA}" destId="{23BCE47F-AC23-3D47-AE72-A74533DA635C}" srcOrd="0" destOrd="0" presId="urn:microsoft.com/office/officeart/2008/layout/LinedList"/>
    <dgm:cxn modelId="{537208F1-41EC-A24C-BFEC-08CFEA2C8791}" type="presParOf" srcId="{61542795-11BD-6840-A4A0-2F2D46110BFA}" destId="{46A89300-50DB-DE40-8E97-24CE9E666E4A}" srcOrd="1" destOrd="0" presId="urn:microsoft.com/office/officeart/2008/layout/LinedList"/>
    <dgm:cxn modelId="{CA0B3D7B-68B5-0140-8767-6D6859647D79}" type="presParOf" srcId="{46A89300-50DB-DE40-8E97-24CE9E666E4A}" destId="{BA54CA18-2739-1549-B0E0-AFB10A711B5A}" srcOrd="0" destOrd="0" presId="urn:microsoft.com/office/officeart/2008/layout/LinedList"/>
    <dgm:cxn modelId="{95D125E2-C994-AC4E-83BF-71E5BFBD13D9}" type="presParOf" srcId="{46A89300-50DB-DE40-8E97-24CE9E666E4A}" destId="{734E8D38-7C37-4F49-9C08-3714F06FBA7E}" srcOrd="1" destOrd="0" presId="urn:microsoft.com/office/officeart/2008/layout/LinedList"/>
    <dgm:cxn modelId="{9AAC13DD-B7C0-974C-BC77-68096354DFDE}" type="presParOf" srcId="{61542795-11BD-6840-A4A0-2F2D46110BFA}" destId="{9AB9C108-2B53-C347-87D7-45177DF15263}" srcOrd="2" destOrd="0" presId="urn:microsoft.com/office/officeart/2008/layout/LinedList"/>
    <dgm:cxn modelId="{962F0009-56F4-5B42-AA00-664858E8A86A}" type="presParOf" srcId="{61542795-11BD-6840-A4A0-2F2D46110BFA}" destId="{ACCBDF08-E4C9-4C48-8A02-5E698626C437}" srcOrd="3" destOrd="0" presId="urn:microsoft.com/office/officeart/2008/layout/LinedList"/>
    <dgm:cxn modelId="{E0FB3B15-6C9A-C84E-9ED2-7C98C2A59770}" type="presParOf" srcId="{ACCBDF08-E4C9-4C48-8A02-5E698626C437}" destId="{F6B85DED-A7E0-E74B-B4A6-446E754C5DEC}" srcOrd="0" destOrd="0" presId="urn:microsoft.com/office/officeart/2008/layout/LinedList"/>
    <dgm:cxn modelId="{BC11740A-E034-8B41-BD2B-B323E625E649}" type="presParOf" srcId="{ACCBDF08-E4C9-4C48-8A02-5E698626C437}" destId="{C90181EB-7B4E-4647-9A5F-41CB18C24679}" srcOrd="1" destOrd="0" presId="urn:microsoft.com/office/officeart/2008/layout/LinedList"/>
    <dgm:cxn modelId="{DFAB23B6-7690-2C46-ACC4-7CE55906DA37}" type="presParOf" srcId="{61542795-11BD-6840-A4A0-2F2D46110BFA}" destId="{84729BEB-0CC6-DF49-A5EE-0D0D24E3FFA4}" srcOrd="4" destOrd="0" presId="urn:microsoft.com/office/officeart/2008/layout/LinedList"/>
    <dgm:cxn modelId="{AF6161F9-C460-814C-9303-7197CFE8470D}" type="presParOf" srcId="{61542795-11BD-6840-A4A0-2F2D46110BFA}" destId="{E294F4BE-E46A-DC48-9753-6240414072DA}" srcOrd="5" destOrd="0" presId="urn:microsoft.com/office/officeart/2008/layout/LinedList"/>
    <dgm:cxn modelId="{97E8A35A-D463-DF49-87EF-B915458A2DA3}" type="presParOf" srcId="{E294F4BE-E46A-DC48-9753-6240414072DA}" destId="{B8B39621-70F1-1947-ABC6-C607EA4EE10A}" srcOrd="0" destOrd="0" presId="urn:microsoft.com/office/officeart/2008/layout/LinedList"/>
    <dgm:cxn modelId="{635C1534-B0D2-C040-91D3-FB8B900C6790}" type="presParOf" srcId="{E294F4BE-E46A-DC48-9753-6240414072DA}" destId="{13A8B10E-9166-E34E-B8DB-D99C652229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E5EB92-24EB-4C95-A234-E516F8B7AA0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8729F6-B77D-4F79-92F8-B307EF7C6C32}">
      <dgm:prSet/>
      <dgm:spPr/>
      <dgm:t>
        <a:bodyPr/>
        <a:lstStyle/>
        <a:p>
          <a:r>
            <a:rPr lang="en-US" dirty="0"/>
            <a:t>Gender bias</a:t>
          </a:r>
        </a:p>
      </dgm:t>
    </dgm:pt>
    <dgm:pt modelId="{B7E60C6C-B308-4597-8CDC-B33377552213}" type="parTrans" cxnId="{40FC7528-534E-47A7-A2DC-7BCAAC422932}">
      <dgm:prSet/>
      <dgm:spPr/>
      <dgm:t>
        <a:bodyPr/>
        <a:lstStyle/>
        <a:p>
          <a:endParaRPr lang="en-US"/>
        </a:p>
      </dgm:t>
    </dgm:pt>
    <dgm:pt modelId="{45BB7B33-4DD2-44A3-8721-619706AF67BE}" type="sibTrans" cxnId="{40FC7528-534E-47A7-A2DC-7BCAAC422932}">
      <dgm:prSet/>
      <dgm:spPr/>
      <dgm:t>
        <a:bodyPr/>
        <a:lstStyle/>
        <a:p>
          <a:endParaRPr lang="en-US"/>
        </a:p>
      </dgm:t>
    </dgm:pt>
    <dgm:pt modelId="{ED496DD9-A739-40D6-AE30-34945D98CFF5}">
      <dgm:prSet/>
      <dgm:spPr/>
      <dgm:t>
        <a:bodyPr/>
        <a:lstStyle/>
        <a:p>
          <a:pPr>
            <a:buFont typeface="Wingdings" pitchFamily="2" charset="2"/>
            <a:buChar char="§"/>
          </a:pPr>
          <a:r>
            <a:rPr lang="en-IN" b="0" i="0" dirty="0"/>
            <a:t>only 20% of reviewers for Asian journals were women (Moher et al. [2015])</a:t>
          </a:r>
          <a:endParaRPr lang="en-US" dirty="0"/>
        </a:p>
      </dgm:t>
    </dgm:pt>
    <dgm:pt modelId="{E7E0C53B-1975-498A-97EF-C177D5446CC3}" type="parTrans" cxnId="{98BB0FBA-C47B-4AD8-8B33-5AE9ABB312E8}">
      <dgm:prSet/>
      <dgm:spPr/>
      <dgm:t>
        <a:bodyPr/>
        <a:lstStyle/>
        <a:p>
          <a:endParaRPr lang="en-US"/>
        </a:p>
      </dgm:t>
    </dgm:pt>
    <dgm:pt modelId="{716C06D6-2C23-4F83-BB73-2AB37EA72A1D}" type="sibTrans" cxnId="{98BB0FBA-C47B-4AD8-8B33-5AE9ABB312E8}">
      <dgm:prSet/>
      <dgm:spPr/>
      <dgm:t>
        <a:bodyPr/>
        <a:lstStyle/>
        <a:p>
          <a:endParaRPr lang="en-US"/>
        </a:p>
      </dgm:t>
    </dgm:pt>
    <dgm:pt modelId="{5ED01804-7FB8-4698-9E41-9A6611A72BA1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N" b="0" i="0" dirty="0"/>
            <a:t>only 15% of editors for Asian journals were women (Nagai et al. (2016))</a:t>
          </a:r>
          <a:endParaRPr lang="en-US" dirty="0"/>
        </a:p>
      </dgm:t>
    </dgm:pt>
    <dgm:pt modelId="{9766EF72-B267-4334-85FC-168D8F724AB4}" type="parTrans" cxnId="{7B0BD9D3-CFF7-415C-ADCE-9DBDE6B151AE}">
      <dgm:prSet/>
      <dgm:spPr/>
      <dgm:t>
        <a:bodyPr/>
        <a:lstStyle/>
        <a:p>
          <a:endParaRPr lang="en-US"/>
        </a:p>
      </dgm:t>
    </dgm:pt>
    <dgm:pt modelId="{194B8AF3-0650-4773-A683-78583E8FBD2A}" type="sibTrans" cxnId="{7B0BD9D3-CFF7-415C-ADCE-9DBDE6B151AE}">
      <dgm:prSet/>
      <dgm:spPr/>
      <dgm:t>
        <a:bodyPr/>
        <a:lstStyle/>
        <a:p>
          <a:endParaRPr lang="en-US"/>
        </a:p>
      </dgm:t>
    </dgm:pt>
    <dgm:pt modelId="{BAF1D7D6-F6B2-48C8-AFF2-ADC0A28E5B3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N" b="0" i="0" dirty="0"/>
            <a:t>only 10% of editorial board members for Asian journals were women</a:t>
          </a:r>
          <a:r>
            <a:rPr lang="en-IN" dirty="0"/>
            <a:t> (</a:t>
          </a:r>
          <a:r>
            <a:rPr lang="en-IN" b="0" i="0" dirty="0"/>
            <a:t>Shen et al. (2017)</a:t>
          </a:r>
          <a:endParaRPr lang="en-US" dirty="0"/>
        </a:p>
      </dgm:t>
    </dgm:pt>
    <dgm:pt modelId="{FBDF334C-77E0-45EB-B052-78D16A69CDA8}" type="parTrans" cxnId="{FDAD96CC-9B85-48C5-8C7A-209892756C6F}">
      <dgm:prSet/>
      <dgm:spPr/>
      <dgm:t>
        <a:bodyPr/>
        <a:lstStyle/>
        <a:p>
          <a:endParaRPr lang="en-US"/>
        </a:p>
      </dgm:t>
    </dgm:pt>
    <dgm:pt modelId="{708131D4-65BF-45CB-8EE6-5C5F99DB658A}" type="sibTrans" cxnId="{FDAD96CC-9B85-48C5-8C7A-209892756C6F}">
      <dgm:prSet/>
      <dgm:spPr/>
      <dgm:t>
        <a:bodyPr/>
        <a:lstStyle/>
        <a:p>
          <a:endParaRPr lang="en-US"/>
        </a:p>
      </dgm:t>
    </dgm:pt>
    <dgm:pt modelId="{1F2A838B-A9B7-4317-BD44-7DC25B92A20C}">
      <dgm:prSet/>
      <dgm:spPr/>
      <dgm:t>
        <a:bodyPr/>
        <a:lstStyle/>
        <a:p>
          <a:r>
            <a:rPr lang="en-US" dirty="0"/>
            <a:t>Geographic bias</a:t>
          </a:r>
        </a:p>
      </dgm:t>
    </dgm:pt>
    <dgm:pt modelId="{0C7B8D2A-B07B-4752-9ACB-43E5CD5CEBC0}" type="parTrans" cxnId="{1DF33E20-EF9B-4731-8B86-6B3ACBDACDA4}">
      <dgm:prSet/>
      <dgm:spPr/>
      <dgm:t>
        <a:bodyPr/>
        <a:lstStyle/>
        <a:p>
          <a:endParaRPr lang="en-US"/>
        </a:p>
      </dgm:t>
    </dgm:pt>
    <dgm:pt modelId="{91AAC7C2-5C34-4435-8AB6-02A8CB31804F}" type="sibTrans" cxnId="{1DF33E20-EF9B-4731-8B86-6B3ACBDACDA4}">
      <dgm:prSet/>
      <dgm:spPr/>
      <dgm:t>
        <a:bodyPr/>
        <a:lstStyle/>
        <a:p>
          <a:endParaRPr lang="en-US"/>
        </a:p>
      </dgm:t>
    </dgm:pt>
    <dgm:pt modelId="{E77B7627-062A-4384-BCE5-5A673436A22A}">
      <dgm:prSet/>
      <dgm:spPr/>
      <dgm:t>
        <a:bodyPr/>
        <a:lstStyle/>
        <a:p>
          <a:r>
            <a:rPr lang="en-US"/>
            <a:t>&gt;50% of </a:t>
          </a:r>
          <a:r>
            <a:rPr lang="en-IN" b="0" i="0"/>
            <a:t>peer reviewers come from developed countries except Asia (Else, [2018])</a:t>
          </a:r>
          <a:endParaRPr lang="en-US"/>
        </a:p>
      </dgm:t>
    </dgm:pt>
    <dgm:pt modelId="{E8ED1FFC-5A6A-4F56-9A5B-E11916FD44BE}" type="parTrans" cxnId="{C72D6F9F-280E-4BE8-8259-D098387737FB}">
      <dgm:prSet/>
      <dgm:spPr/>
      <dgm:t>
        <a:bodyPr/>
        <a:lstStyle/>
        <a:p>
          <a:endParaRPr lang="en-US"/>
        </a:p>
      </dgm:t>
    </dgm:pt>
    <dgm:pt modelId="{8DB1D87F-E594-4BF4-A733-3FA9D936937F}" type="sibTrans" cxnId="{C72D6F9F-280E-4BE8-8259-D098387737FB}">
      <dgm:prSet/>
      <dgm:spPr/>
      <dgm:t>
        <a:bodyPr/>
        <a:lstStyle/>
        <a:p>
          <a:endParaRPr lang="en-US"/>
        </a:p>
      </dgm:t>
    </dgm:pt>
    <dgm:pt modelId="{E3D733C2-AAFF-4043-8243-F71CC33846FA}">
      <dgm:prSet/>
      <dgm:spPr/>
      <dgm:t>
        <a:bodyPr/>
        <a:lstStyle/>
        <a:p>
          <a:r>
            <a:rPr lang="en-IN" dirty="0"/>
            <a:t>Bias Against Non-Native English Authors</a:t>
          </a:r>
          <a:endParaRPr lang="en-US" dirty="0"/>
        </a:p>
      </dgm:t>
    </dgm:pt>
    <dgm:pt modelId="{C7FB8B86-5628-430A-B9C2-D0F9A7535114}" type="parTrans" cxnId="{78A5EF0C-8643-444C-8598-CC89FAFB720A}">
      <dgm:prSet/>
      <dgm:spPr/>
      <dgm:t>
        <a:bodyPr/>
        <a:lstStyle/>
        <a:p>
          <a:endParaRPr lang="en-US"/>
        </a:p>
      </dgm:t>
    </dgm:pt>
    <dgm:pt modelId="{42D6C376-9083-4FB3-BC46-613D99D5D690}" type="sibTrans" cxnId="{78A5EF0C-8643-444C-8598-CC89FAFB720A}">
      <dgm:prSet/>
      <dgm:spPr/>
      <dgm:t>
        <a:bodyPr/>
        <a:lstStyle/>
        <a:p>
          <a:endParaRPr lang="en-US"/>
        </a:p>
      </dgm:t>
    </dgm:pt>
    <dgm:pt modelId="{062E42CB-7DD9-4C92-BFB6-4F051A1931B6}">
      <dgm:prSet/>
      <dgm:spPr/>
      <dgm:t>
        <a:bodyPr/>
        <a:lstStyle/>
        <a:p>
          <a:r>
            <a:rPr lang="en-IN" dirty="0"/>
            <a:t>Manuscripts from non-native English-speaking countries (which include many Asian countries) can face biases in peer review due to language and presentation (Ross et al. [2006])</a:t>
          </a:r>
          <a:r>
            <a:rPr lang="en-IN" b="0" i="0" dirty="0"/>
            <a:t>.</a:t>
          </a:r>
          <a:endParaRPr lang="en-US" dirty="0"/>
        </a:p>
      </dgm:t>
    </dgm:pt>
    <dgm:pt modelId="{FE9D6256-07E1-4614-9193-F81CE1E7DA70}" type="parTrans" cxnId="{F98D3C83-5E14-4829-8139-6A64A16C5B51}">
      <dgm:prSet/>
      <dgm:spPr/>
      <dgm:t>
        <a:bodyPr/>
        <a:lstStyle/>
        <a:p>
          <a:endParaRPr lang="en-US"/>
        </a:p>
      </dgm:t>
    </dgm:pt>
    <dgm:pt modelId="{7CC04EAE-317D-42FD-B399-7C2DD83C7D39}" type="sibTrans" cxnId="{F98D3C83-5E14-4829-8139-6A64A16C5B51}">
      <dgm:prSet/>
      <dgm:spPr/>
      <dgm:t>
        <a:bodyPr/>
        <a:lstStyle/>
        <a:p>
          <a:endParaRPr lang="en-US"/>
        </a:p>
      </dgm:t>
    </dgm:pt>
    <dgm:pt modelId="{B71D3D7A-0801-BB44-896B-822D5158DC82}" type="pres">
      <dgm:prSet presAssocID="{2BE5EB92-24EB-4C95-A234-E516F8B7AA0F}" presName="Name0" presStyleCnt="0">
        <dgm:presLayoutVars>
          <dgm:dir/>
          <dgm:animLvl val="lvl"/>
          <dgm:resizeHandles val="exact"/>
        </dgm:presLayoutVars>
      </dgm:prSet>
      <dgm:spPr/>
    </dgm:pt>
    <dgm:pt modelId="{008617C2-4181-4444-B5EE-9B8BF3D43314}" type="pres">
      <dgm:prSet presAssocID="{B98729F6-B77D-4F79-92F8-B307EF7C6C32}" presName="linNode" presStyleCnt="0"/>
      <dgm:spPr/>
    </dgm:pt>
    <dgm:pt modelId="{EA3E6BE9-F088-A345-9AAC-E1E03D803B58}" type="pres">
      <dgm:prSet presAssocID="{B98729F6-B77D-4F79-92F8-B307EF7C6C32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F927393-BD46-E545-87D9-48F992791EDC}" type="pres">
      <dgm:prSet presAssocID="{B98729F6-B77D-4F79-92F8-B307EF7C6C32}" presName="descendantText" presStyleLbl="alignAccFollowNode1" presStyleIdx="0" presStyleCnt="3">
        <dgm:presLayoutVars>
          <dgm:bulletEnabled/>
        </dgm:presLayoutVars>
      </dgm:prSet>
      <dgm:spPr/>
    </dgm:pt>
    <dgm:pt modelId="{E542DA50-741C-534D-8511-4923C6C11C52}" type="pres">
      <dgm:prSet presAssocID="{45BB7B33-4DD2-44A3-8721-619706AF67BE}" presName="sp" presStyleCnt="0"/>
      <dgm:spPr/>
    </dgm:pt>
    <dgm:pt modelId="{1A02F45C-E99C-3340-9F0D-C7914D208EEF}" type="pres">
      <dgm:prSet presAssocID="{1F2A838B-A9B7-4317-BD44-7DC25B92A20C}" presName="linNode" presStyleCnt="0"/>
      <dgm:spPr/>
    </dgm:pt>
    <dgm:pt modelId="{C18EE7D9-BEE9-5447-BC4F-4567476E40AC}" type="pres">
      <dgm:prSet presAssocID="{1F2A838B-A9B7-4317-BD44-7DC25B92A20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6D0B93E-4C26-9249-B1D2-89CB903023A8}" type="pres">
      <dgm:prSet presAssocID="{1F2A838B-A9B7-4317-BD44-7DC25B92A20C}" presName="descendantText" presStyleLbl="alignAccFollowNode1" presStyleIdx="1" presStyleCnt="3">
        <dgm:presLayoutVars>
          <dgm:bulletEnabled/>
        </dgm:presLayoutVars>
      </dgm:prSet>
      <dgm:spPr/>
    </dgm:pt>
    <dgm:pt modelId="{6A6B908F-31DF-CA4D-8B9B-21B4D655F518}" type="pres">
      <dgm:prSet presAssocID="{91AAC7C2-5C34-4435-8AB6-02A8CB31804F}" presName="sp" presStyleCnt="0"/>
      <dgm:spPr/>
    </dgm:pt>
    <dgm:pt modelId="{EDD7A721-B093-4947-9C06-0BF867AA1987}" type="pres">
      <dgm:prSet presAssocID="{E3D733C2-AAFF-4043-8243-F71CC33846FA}" presName="linNode" presStyleCnt="0"/>
      <dgm:spPr/>
    </dgm:pt>
    <dgm:pt modelId="{5577B94C-2B14-0341-9EF9-BDC6787023FB}" type="pres">
      <dgm:prSet presAssocID="{E3D733C2-AAFF-4043-8243-F71CC33846FA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CFB9CE3E-FDFB-B44A-953B-0D20487F5958}" type="pres">
      <dgm:prSet presAssocID="{E3D733C2-AAFF-4043-8243-F71CC33846FA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8A5EF0C-8643-444C-8598-CC89FAFB720A}" srcId="{2BE5EB92-24EB-4C95-A234-E516F8B7AA0F}" destId="{E3D733C2-AAFF-4043-8243-F71CC33846FA}" srcOrd="2" destOrd="0" parTransId="{C7FB8B86-5628-430A-B9C2-D0F9A7535114}" sibTransId="{42D6C376-9083-4FB3-BC46-613D99D5D690}"/>
    <dgm:cxn modelId="{CEE7A811-4992-8D4D-AF4C-10043DE2A615}" type="presOf" srcId="{E3D733C2-AAFF-4043-8243-F71CC33846FA}" destId="{5577B94C-2B14-0341-9EF9-BDC6787023FB}" srcOrd="0" destOrd="0" presId="urn:microsoft.com/office/officeart/2016/7/layout/VerticalSolidActionList"/>
    <dgm:cxn modelId="{1DF33E20-EF9B-4731-8B86-6B3ACBDACDA4}" srcId="{2BE5EB92-24EB-4C95-A234-E516F8B7AA0F}" destId="{1F2A838B-A9B7-4317-BD44-7DC25B92A20C}" srcOrd="1" destOrd="0" parTransId="{0C7B8D2A-B07B-4752-9ACB-43E5CD5CEBC0}" sibTransId="{91AAC7C2-5C34-4435-8AB6-02A8CB31804F}"/>
    <dgm:cxn modelId="{40FC7528-534E-47A7-A2DC-7BCAAC422932}" srcId="{2BE5EB92-24EB-4C95-A234-E516F8B7AA0F}" destId="{B98729F6-B77D-4F79-92F8-B307EF7C6C32}" srcOrd="0" destOrd="0" parTransId="{B7E60C6C-B308-4597-8CDC-B33377552213}" sibTransId="{45BB7B33-4DD2-44A3-8721-619706AF67BE}"/>
    <dgm:cxn modelId="{E516EF2C-3472-B24C-921E-A9F6FF3FFB45}" type="presOf" srcId="{B98729F6-B77D-4F79-92F8-B307EF7C6C32}" destId="{EA3E6BE9-F088-A345-9AAC-E1E03D803B58}" srcOrd="0" destOrd="0" presId="urn:microsoft.com/office/officeart/2016/7/layout/VerticalSolidActionList"/>
    <dgm:cxn modelId="{40A98E41-6525-D74D-B6D8-6D37EBD6D6E5}" type="presOf" srcId="{BAF1D7D6-F6B2-48C8-AFF2-ADC0A28E5B3E}" destId="{DF927393-BD46-E545-87D9-48F992791EDC}" srcOrd="0" destOrd="2" presId="urn:microsoft.com/office/officeart/2016/7/layout/VerticalSolidActionList"/>
    <dgm:cxn modelId="{247E8B68-6BCB-CA4C-8EB0-AA52714510A8}" type="presOf" srcId="{1F2A838B-A9B7-4317-BD44-7DC25B92A20C}" destId="{C18EE7D9-BEE9-5447-BC4F-4567476E40AC}" srcOrd="0" destOrd="0" presId="urn:microsoft.com/office/officeart/2016/7/layout/VerticalSolidActionList"/>
    <dgm:cxn modelId="{D2C53381-30C1-9F47-A732-591036C05722}" type="presOf" srcId="{E77B7627-062A-4384-BCE5-5A673436A22A}" destId="{96D0B93E-4C26-9249-B1D2-89CB903023A8}" srcOrd="0" destOrd="0" presId="urn:microsoft.com/office/officeart/2016/7/layout/VerticalSolidActionList"/>
    <dgm:cxn modelId="{F98D3C83-5E14-4829-8139-6A64A16C5B51}" srcId="{E3D733C2-AAFF-4043-8243-F71CC33846FA}" destId="{062E42CB-7DD9-4C92-BFB6-4F051A1931B6}" srcOrd="0" destOrd="0" parTransId="{FE9D6256-07E1-4614-9193-F81CE1E7DA70}" sibTransId="{7CC04EAE-317D-42FD-B399-7C2DD83C7D39}"/>
    <dgm:cxn modelId="{D68F9885-7EAD-C647-BBA3-4D8F7C4D7551}" type="presOf" srcId="{062E42CB-7DD9-4C92-BFB6-4F051A1931B6}" destId="{CFB9CE3E-FDFB-B44A-953B-0D20487F5958}" srcOrd="0" destOrd="0" presId="urn:microsoft.com/office/officeart/2016/7/layout/VerticalSolidActionList"/>
    <dgm:cxn modelId="{9851D794-8FDC-7140-A9C4-8D00C9F28EA1}" type="presOf" srcId="{ED496DD9-A739-40D6-AE30-34945D98CFF5}" destId="{DF927393-BD46-E545-87D9-48F992791EDC}" srcOrd="0" destOrd="0" presId="urn:microsoft.com/office/officeart/2016/7/layout/VerticalSolidActionList"/>
    <dgm:cxn modelId="{C72D6F9F-280E-4BE8-8259-D098387737FB}" srcId="{1F2A838B-A9B7-4317-BD44-7DC25B92A20C}" destId="{E77B7627-062A-4384-BCE5-5A673436A22A}" srcOrd="0" destOrd="0" parTransId="{E8ED1FFC-5A6A-4F56-9A5B-E11916FD44BE}" sibTransId="{8DB1D87F-E594-4BF4-A733-3FA9D936937F}"/>
    <dgm:cxn modelId="{98BB0FBA-C47B-4AD8-8B33-5AE9ABB312E8}" srcId="{B98729F6-B77D-4F79-92F8-B307EF7C6C32}" destId="{ED496DD9-A739-40D6-AE30-34945D98CFF5}" srcOrd="0" destOrd="0" parTransId="{E7E0C53B-1975-498A-97EF-C177D5446CC3}" sibTransId="{716C06D6-2C23-4F83-BB73-2AB37EA72A1D}"/>
    <dgm:cxn modelId="{E5E573BB-FFDA-164B-B0B8-3D3E7902961A}" type="presOf" srcId="{5ED01804-7FB8-4698-9E41-9A6611A72BA1}" destId="{DF927393-BD46-E545-87D9-48F992791EDC}" srcOrd="0" destOrd="1" presId="urn:microsoft.com/office/officeart/2016/7/layout/VerticalSolidActionList"/>
    <dgm:cxn modelId="{FDAD96CC-9B85-48C5-8C7A-209892756C6F}" srcId="{B98729F6-B77D-4F79-92F8-B307EF7C6C32}" destId="{BAF1D7D6-F6B2-48C8-AFF2-ADC0A28E5B3E}" srcOrd="2" destOrd="0" parTransId="{FBDF334C-77E0-45EB-B052-78D16A69CDA8}" sibTransId="{708131D4-65BF-45CB-8EE6-5C5F99DB658A}"/>
    <dgm:cxn modelId="{7B0BD9D3-CFF7-415C-ADCE-9DBDE6B151AE}" srcId="{B98729F6-B77D-4F79-92F8-B307EF7C6C32}" destId="{5ED01804-7FB8-4698-9E41-9A6611A72BA1}" srcOrd="1" destOrd="0" parTransId="{9766EF72-B267-4334-85FC-168D8F724AB4}" sibTransId="{194B8AF3-0650-4773-A683-78583E8FBD2A}"/>
    <dgm:cxn modelId="{53145EDA-1045-B741-9D54-57B11ACE5DB7}" type="presOf" srcId="{2BE5EB92-24EB-4C95-A234-E516F8B7AA0F}" destId="{B71D3D7A-0801-BB44-896B-822D5158DC82}" srcOrd="0" destOrd="0" presId="urn:microsoft.com/office/officeart/2016/7/layout/VerticalSolidActionList"/>
    <dgm:cxn modelId="{A541135B-3C2D-BA44-A6F4-EDB5487F9E74}" type="presParOf" srcId="{B71D3D7A-0801-BB44-896B-822D5158DC82}" destId="{008617C2-4181-4444-B5EE-9B8BF3D43314}" srcOrd="0" destOrd="0" presId="urn:microsoft.com/office/officeart/2016/7/layout/VerticalSolidActionList"/>
    <dgm:cxn modelId="{22C9B9F9-1998-AA44-AFC0-AE45E0E8A4B5}" type="presParOf" srcId="{008617C2-4181-4444-B5EE-9B8BF3D43314}" destId="{EA3E6BE9-F088-A345-9AAC-E1E03D803B58}" srcOrd="0" destOrd="0" presId="urn:microsoft.com/office/officeart/2016/7/layout/VerticalSolidActionList"/>
    <dgm:cxn modelId="{A1E3C717-3E60-EF4E-9C70-B3002FA0D6C9}" type="presParOf" srcId="{008617C2-4181-4444-B5EE-9B8BF3D43314}" destId="{DF927393-BD46-E545-87D9-48F992791EDC}" srcOrd="1" destOrd="0" presId="urn:microsoft.com/office/officeart/2016/7/layout/VerticalSolidActionList"/>
    <dgm:cxn modelId="{608F7C17-B808-EE47-B9FC-14C48DD4D54F}" type="presParOf" srcId="{B71D3D7A-0801-BB44-896B-822D5158DC82}" destId="{E542DA50-741C-534D-8511-4923C6C11C52}" srcOrd="1" destOrd="0" presId="urn:microsoft.com/office/officeart/2016/7/layout/VerticalSolidActionList"/>
    <dgm:cxn modelId="{BE7F639D-A07E-F647-A8B8-9561B392A0CB}" type="presParOf" srcId="{B71D3D7A-0801-BB44-896B-822D5158DC82}" destId="{1A02F45C-E99C-3340-9F0D-C7914D208EEF}" srcOrd="2" destOrd="0" presId="urn:microsoft.com/office/officeart/2016/7/layout/VerticalSolidActionList"/>
    <dgm:cxn modelId="{5F1BD02F-0CAE-6B4C-A84E-E340E2943132}" type="presParOf" srcId="{1A02F45C-E99C-3340-9F0D-C7914D208EEF}" destId="{C18EE7D9-BEE9-5447-BC4F-4567476E40AC}" srcOrd="0" destOrd="0" presId="urn:microsoft.com/office/officeart/2016/7/layout/VerticalSolidActionList"/>
    <dgm:cxn modelId="{A21D0363-BDE8-DD48-AE24-D285E591BFAC}" type="presParOf" srcId="{1A02F45C-E99C-3340-9F0D-C7914D208EEF}" destId="{96D0B93E-4C26-9249-B1D2-89CB903023A8}" srcOrd="1" destOrd="0" presId="urn:microsoft.com/office/officeart/2016/7/layout/VerticalSolidActionList"/>
    <dgm:cxn modelId="{AA479CDB-7E63-084D-B498-9BB2431486F9}" type="presParOf" srcId="{B71D3D7A-0801-BB44-896B-822D5158DC82}" destId="{6A6B908F-31DF-CA4D-8B9B-21B4D655F518}" srcOrd="3" destOrd="0" presId="urn:microsoft.com/office/officeart/2016/7/layout/VerticalSolidActionList"/>
    <dgm:cxn modelId="{51199BE9-41B3-3A44-9B33-E0A13AC705FD}" type="presParOf" srcId="{B71D3D7A-0801-BB44-896B-822D5158DC82}" destId="{EDD7A721-B093-4947-9C06-0BF867AA1987}" srcOrd="4" destOrd="0" presId="urn:microsoft.com/office/officeart/2016/7/layout/VerticalSolidActionList"/>
    <dgm:cxn modelId="{2AD8B894-11F0-FE4D-A30C-02C7313C22BC}" type="presParOf" srcId="{EDD7A721-B093-4947-9C06-0BF867AA1987}" destId="{5577B94C-2B14-0341-9EF9-BDC6787023FB}" srcOrd="0" destOrd="0" presId="urn:microsoft.com/office/officeart/2016/7/layout/VerticalSolidActionList"/>
    <dgm:cxn modelId="{5B575494-9168-2C4F-ACC2-787AE27334BF}" type="presParOf" srcId="{EDD7A721-B093-4947-9C06-0BF867AA1987}" destId="{CFB9CE3E-FDFB-B44A-953B-0D20487F595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8469DF-19AD-4853-8BB0-F5BA3BBFD08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32D2DF-90DE-4604-8DD1-0364D770610E}">
      <dgm:prSet/>
      <dgm:spPr/>
      <dgm:t>
        <a:bodyPr/>
        <a:lstStyle/>
        <a:p>
          <a:r>
            <a:rPr lang="en-IN" b="1" i="0" kern="1200"/>
            <a:t>Rapid Academic Growth</a:t>
          </a:r>
          <a:r>
            <a:rPr lang="en-IN" b="0" i="0" kern="1200"/>
            <a:t> </a:t>
          </a:r>
          <a:r>
            <a:rPr lang="en-IN" b="0" i="0" kern="1200">
              <a:latin typeface="Calibri" panose="020F0502020204030204"/>
              <a:ea typeface="+mn-ea"/>
              <a:cs typeface="+mn-cs"/>
            </a:rPr>
            <a:t>Expansion in education and research sectors in Asia; increased pressure to publish.</a:t>
          </a:r>
          <a:endParaRPr lang="en-US" b="0" i="0" kern="1200">
            <a:latin typeface="Calibri" panose="020F0502020204030204"/>
            <a:ea typeface="+mn-ea"/>
            <a:cs typeface="+mn-cs"/>
          </a:endParaRPr>
        </a:p>
      </dgm:t>
    </dgm:pt>
    <dgm:pt modelId="{6BDC3F56-94CC-44E6-8587-91E8B14D3ECC}" type="parTrans" cxnId="{53BB31D4-0825-4D9C-B65E-6BBFC9086ED6}">
      <dgm:prSet/>
      <dgm:spPr/>
      <dgm:t>
        <a:bodyPr/>
        <a:lstStyle/>
        <a:p>
          <a:endParaRPr lang="en-US"/>
        </a:p>
      </dgm:t>
    </dgm:pt>
    <dgm:pt modelId="{F2FE5510-8411-42D8-8DA6-13629950EA27}" type="sibTrans" cxnId="{53BB31D4-0825-4D9C-B65E-6BBFC9086ED6}">
      <dgm:prSet/>
      <dgm:spPr/>
      <dgm:t>
        <a:bodyPr/>
        <a:lstStyle/>
        <a:p>
          <a:endParaRPr lang="en-US"/>
        </a:p>
      </dgm:t>
    </dgm:pt>
    <dgm:pt modelId="{D9DC99D5-E191-48CA-A528-02FDAD2CFCF6}">
      <dgm:prSet/>
      <dgm:spPr/>
      <dgm:t>
        <a:bodyPr/>
        <a:lstStyle/>
        <a:p>
          <a:r>
            <a:rPr lang="en-IN" b="1" i="0" kern="1200">
              <a:latin typeface="Calibri" panose="020F0502020204030204"/>
              <a:ea typeface="+mn-ea"/>
              <a:cs typeface="+mn-cs"/>
            </a:rPr>
            <a:t>Publish or Perish Culture </a:t>
          </a:r>
          <a:r>
            <a:rPr lang="en-IN" b="0" i="0" kern="1200">
              <a:latin typeface="Calibri" panose="020F0502020204030204"/>
              <a:ea typeface="+mn-ea"/>
              <a:cs typeface="+mn-cs"/>
            </a:rPr>
            <a:t>Pressure to publish often may lead academics to predatory journals</a:t>
          </a:r>
          <a:r>
            <a:rPr lang="en-IN" b="0" i="0" kern="1200"/>
            <a:t>.</a:t>
          </a:r>
          <a:endParaRPr lang="en-US" kern="1200"/>
        </a:p>
      </dgm:t>
    </dgm:pt>
    <dgm:pt modelId="{CD015780-807E-40C9-9447-817519D69EE0}" type="parTrans" cxnId="{40374F7E-4A3A-4DB7-870C-F889FB22D854}">
      <dgm:prSet/>
      <dgm:spPr/>
      <dgm:t>
        <a:bodyPr/>
        <a:lstStyle/>
        <a:p>
          <a:endParaRPr lang="en-US"/>
        </a:p>
      </dgm:t>
    </dgm:pt>
    <dgm:pt modelId="{E432C0F9-4E3D-4E5F-8C85-63063CBD5061}" type="sibTrans" cxnId="{40374F7E-4A3A-4DB7-870C-F889FB22D854}">
      <dgm:prSet/>
      <dgm:spPr/>
      <dgm:t>
        <a:bodyPr/>
        <a:lstStyle/>
        <a:p>
          <a:endParaRPr lang="en-US"/>
        </a:p>
      </dgm:t>
    </dgm:pt>
    <dgm:pt modelId="{4629A180-1625-491B-9A41-EAE3948AFF86}">
      <dgm:prSet/>
      <dgm:spPr/>
      <dgm:t>
        <a:bodyPr/>
        <a:lstStyle/>
        <a:p>
          <a:r>
            <a:rPr lang="en-IN" b="1" i="0" kern="1200" dirty="0">
              <a:latin typeface="Calibri" panose="020F0502020204030204"/>
              <a:ea typeface="+mn-ea"/>
              <a:cs typeface="+mn-cs"/>
            </a:rPr>
            <a:t>Lack of Awareness and Training</a:t>
          </a:r>
        </a:p>
        <a:p>
          <a:r>
            <a:rPr lang="en-IN" b="0" i="0" kern="1200" dirty="0">
              <a:latin typeface="Calibri" panose="020F0502020204030204"/>
              <a:ea typeface="+mn-ea"/>
              <a:cs typeface="+mn-cs"/>
            </a:rPr>
            <a:t>Early-career researchers might unintentionally engage with predatory publishers.</a:t>
          </a:r>
          <a:endParaRPr lang="en-US" b="0" i="0" kern="1200" dirty="0">
            <a:latin typeface="Calibri" panose="020F0502020204030204"/>
            <a:ea typeface="+mn-ea"/>
            <a:cs typeface="+mn-cs"/>
          </a:endParaRPr>
        </a:p>
      </dgm:t>
    </dgm:pt>
    <dgm:pt modelId="{5B60E165-2078-46C3-9D97-3DE626B4B911}" type="parTrans" cxnId="{01FA3B02-00D8-417D-8D6C-43F2E48CEB80}">
      <dgm:prSet/>
      <dgm:spPr/>
      <dgm:t>
        <a:bodyPr/>
        <a:lstStyle/>
        <a:p>
          <a:endParaRPr lang="en-US"/>
        </a:p>
      </dgm:t>
    </dgm:pt>
    <dgm:pt modelId="{6E82391E-B3ED-44B2-9DE3-ED3864789CD5}" type="sibTrans" cxnId="{01FA3B02-00D8-417D-8D6C-43F2E48CEB80}">
      <dgm:prSet/>
      <dgm:spPr/>
      <dgm:t>
        <a:bodyPr/>
        <a:lstStyle/>
        <a:p>
          <a:endParaRPr lang="en-US"/>
        </a:p>
      </dgm:t>
    </dgm:pt>
    <dgm:pt modelId="{EF1DDDA9-CBD4-4D6B-8C91-6FBE7271262C}">
      <dgm:prSet/>
      <dgm:spPr/>
      <dgm:t>
        <a:bodyPr/>
        <a:lstStyle/>
        <a:p>
          <a:r>
            <a:rPr lang="en-IN" b="1" i="0" kern="1200">
              <a:latin typeface="Calibri" panose="020F0502020204030204"/>
              <a:ea typeface="+mn-ea"/>
              <a:cs typeface="+mn-cs"/>
            </a:rPr>
            <a:t>Language Barriers</a:t>
          </a:r>
        </a:p>
        <a:p>
          <a:r>
            <a:rPr lang="en-IN" b="0" i="0" kern="1200">
              <a:latin typeface="Calibri" panose="020F0502020204030204"/>
              <a:ea typeface="+mn-ea"/>
              <a:cs typeface="+mn-cs"/>
            </a:rPr>
            <a:t>Non-native English speakers may find predatory journals an easier option</a:t>
          </a:r>
          <a:r>
            <a:rPr lang="en-IN" b="1" i="0" kern="1200">
              <a:latin typeface="Calibri" panose="020F0502020204030204"/>
              <a:ea typeface="+mn-ea"/>
              <a:cs typeface="+mn-cs"/>
            </a:rPr>
            <a:t>.</a:t>
          </a:r>
          <a:endParaRPr lang="en-US" b="1" i="0" kern="1200">
            <a:latin typeface="Calibri" panose="020F0502020204030204"/>
            <a:ea typeface="+mn-ea"/>
            <a:cs typeface="+mn-cs"/>
          </a:endParaRPr>
        </a:p>
      </dgm:t>
    </dgm:pt>
    <dgm:pt modelId="{AB2DF967-941A-4550-99F5-B69452DB2E1E}" type="parTrans" cxnId="{322486BE-CA51-4751-9942-90300EC8569E}">
      <dgm:prSet/>
      <dgm:spPr/>
      <dgm:t>
        <a:bodyPr/>
        <a:lstStyle/>
        <a:p>
          <a:endParaRPr lang="en-US"/>
        </a:p>
      </dgm:t>
    </dgm:pt>
    <dgm:pt modelId="{11489CE7-6774-4E67-82ED-445BB00D3CA9}" type="sibTrans" cxnId="{322486BE-CA51-4751-9942-90300EC8569E}">
      <dgm:prSet/>
      <dgm:spPr/>
      <dgm:t>
        <a:bodyPr/>
        <a:lstStyle/>
        <a:p>
          <a:endParaRPr lang="en-US"/>
        </a:p>
      </dgm:t>
    </dgm:pt>
    <dgm:pt modelId="{C229AA94-BA1C-4F45-B150-776AA2D770B6}">
      <dgm:prSet/>
      <dgm:spPr/>
      <dgm:t>
        <a:bodyPr/>
        <a:lstStyle/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en-IN" b="1" i="0" kern="1200" dirty="0">
              <a:latin typeface="Calibri" panose="020F0502020204030204"/>
              <a:ea typeface="+mn-ea"/>
              <a:cs typeface="+mn-cs"/>
            </a:rPr>
            <a:t>Regulatory and Institutional Factors</a:t>
          </a:r>
        </a:p>
        <a:p>
          <a:pPr marL="0" lvl="0" defTabSz="533400">
            <a:spcBef>
              <a:spcPct val="0"/>
            </a:spcBef>
            <a:spcAft>
              <a:spcPct val="35000"/>
            </a:spcAft>
            <a:buNone/>
          </a:pPr>
          <a:r>
            <a:rPr lang="en-IN" b="0" i="0" kern="1200" dirty="0"/>
            <a:t> </a:t>
          </a:r>
          <a:r>
            <a:rPr lang="en-IN" b="0" i="0" kern="1200" dirty="0">
              <a:latin typeface="Calibri" panose="020F0502020204030204"/>
              <a:ea typeface="+mn-ea"/>
              <a:cs typeface="+mn-cs"/>
            </a:rPr>
            <a:t>Institutional rewards and lack of regulation might promote predatory publishing.</a:t>
          </a:r>
          <a:endParaRPr lang="en-US" b="0" i="0" kern="1200" dirty="0">
            <a:latin typeface="Calibri" panose="020F0502020204030204"/>
            <a:ea typeface="+mn-ea"/>
            <a:cs typeface="+mn-cs"/>
          </a:endParaRPr>
        </a:p>
      </dgm:t>
    </dgm:pt>
    <dgm:pt modelId="{86BACE31-F38C-4177-A7AE-046FA325872D}" type="parTrans" cxnId="{F187A078-2915-48EA-8ED6-4EC16A3E529E}">
      <dgm:prSet/>
      <dgm:spPr/>
      <dgm:t>
        <a:bodyPr/>
        <a:lstStyle/>
        <a:p>
          <a:endParaRPr lang="en-US"/>
        </a:p>
      </dgm:t>
    </dgm:pt>
    <dgm:pt modelId="{FAE405C9-7F74-48BF-B499-A03B31E284AC}" type="sibTrans" cxnId="{F187A078-2915-48EA-8ED6-4EC16A3E529E}">
      <dgm:prSet/>
      <dgm:spPr/>
      <dgm:t>
        <a:bodyPr/>
        <a:lstStyle/>
        <a:p>
          <a:endParaRPr lang="en-US"/>
        </a:p>
      </dgm:t>
    </dgm:pt>
    <dgm:pt modelId="{1090EF54-209F-45EB-A356-31226DD89C88}">
      <dgm:prSet/>
      <dgm:spPr/>
      <dgm:t>
        <a:bodyPr/>
        <a:lstStyle/>
        <a:p>
          <a:r>
            <a:rPr lang="en-IN" b="1" i="0" kern="1200">
              <a:latin typeface="Calibri" panose="020F0502020204030204"/>
              <a:ea typeface="+mn-ea"/>
              <a:cs typeface="+mn-cs"/>
            </a:rPr>
            <a:t>Economic Factors</a:t>
          </a:r>
        </a:p>
        <a:p>
          <a:r>
            <a:rPr lang="en-IN" b="0" i="0" kern="1200"/>
            <a:t> </a:t>
          </a:r>
          <a:r>
            <a:rPr lang="en-IN" b="0" i="0" kern="1200">
              <a:latin typeface="Calibri" panose="020F0502020204030204"/>
              <a:ea typeface="+mn-ea"/>
              <a:cs typeface="+mn-cs"/>
            </a:rPr>
            <a:t>Lower-cost predatory journals attract researchers with limited funding</a:t>
          </a:r>
          <a:r>
            <a:rPr lang="en-IN" b="0" i="0" kern="1200"/>
            <a:t>.</a:t>
          </a:r>
          <a:endParaRPr lang="en-US" kern="1200"/>
        </a:p>
      </dgm:t>
    </dgm:pt>
    <dgm:pt modelId="{2757AD13-CC2A-47CE-89DD-58109AE7BB31}" type="parTrans" cxnId="{C7A76A41-EF49-4E9D-9C65-401FB42ACFB3}">
      <dgm:prSet/>
      <dgm:spPr/>
      <dgm:t>
        <a:bodyPr/>
        <a:lstStyle/>
        <a:p>
          <a:endParaRPr lang="en-US"/>
        </a:p>
      </dgm:t>
    </dgm:pt>
    <dgm:pt modelId="{439E92DE-1519-45BC-819E-30A0DD8D9DA8}" type="sibTrans" cxnId="{C7A76A41-EF49-4E9D-9C65-401FB42ACFB3}">
      <dgm:prSet/>
      <dgm:spPr/>
      <dgm:t>
        <a:bodyPr/>
        <a:lstStyle/>
        <a:p>
          <a:endParaRPr lang="en-US"/>
        </a:p>
      </dgm:t>
    </dgm:pt>
    <dgm:pt modelId="{D5A7B596-2159-4D44-9CF9-60D5C2B4489B}">
      <dgm:prSet/>
      <dgm:spPr/>
      <dgm:t>
        <a:bodyPr/>
        <a:lstStyle/>
        <a:p>
          <a:r>
            <a:rPr lang="en-IN" b="1" i="0" kern="1200">
              <a:latin typeface="Calibri" panose="020F0502020204030204"/>
              <a:ea typeface="+mn-ea"/>
              <a:cs typeface="+mn-cs"/>
            </a:rPr>
            <a:t>Cultural Factors</a:t>
          </a:r>
          <a:r>
            <a:rPr lang="en-IN" b="0" i="0" kern="1200"/>
            <a:t> </a:t>
          </a:r>
          <a:r>
            <a:rPr lang="en-IN" b="0" i="0" kern="1200">
              <a:latin typeface="Calibri" panose="020F0502020204030204"/>
              <a:ea typeface="+mn-ea"/>
              <a:cs typeface="+mn-cs"/>
            </a:rPr>
            <a:t>Hierarchical pressures and respect for seniority may influence publishing choices</a:t>
          </a:r>
          <a:r>
            <a:rPr lang="en-IN" b="0" i="0" kern="1200"/>
            <a:t>.</a:t>
          </a:r>
          <a:endParaRPr lang="en-US" kern="1200"/>
        </a:p>
      </dgm:t>
    </dgm:pt>
    <dgm:pt modelId="{062B6F24-09BD-4148-8CB2-DD3A1B5B3BE4}" type="parTrans" cxnId="{A526C8AF-FC79-455E-8A73-564B785348F3}">
      <dgm:prSet/>
      <dgm:spPr/>
      <dgm:t>
        <a:bodyPr/>
        <a:lstStyle/>
        <a:p>
          <a:endParaRPr lang="en-US"/>
        </a:p>
      </dgm:t>
    </dgm:pt>
    <dgm:pt modelId="{57168185-2B93-4C48-A32A-46A8A9AC5911}" type="sibTrans" cxnId="{A526C8AF-FC79-455E-8A73-564B785348F3}">
      <dgm:prSet/>
      <dgm:spPr/>
      <dgm:t>
        <a:bodyPr/>
        <a:lstStyle/>
        <a:p>
          <a:endParaRPr lang="en-US"/>
        </a:p>
      </dgm:t>
    </dgm:pt>
    <dgm:pt modelId="{19E5A078-4668-405C-BBC1-3A12BA235A9D}">
      <dgm:prSet/>
      <dgm:spPr/>
      <dgm:t>
        <a:bodyPr/>
        <a:lstStyle/>
        <a:p>
          <a:r>
            <a:rPr lang="en-IN" b="1" i="0" dirty="0"/>
            <a:t>Global Reach of Predatory Publishers</a:t>
          </a:r>
        </a:p>
        <a:p>
          <a:r>
            <a:rPr lang="en-IN" b="0" i="0" dirty="0"/>
            <a:t>Aggressive marketing targets researchers, including those in Asia.</a:t>
          </a:r>
          <a:endParaRPr lang="en-US" dirty="0"/>
        </a:p>
      </dgm:t>
    </dgm:pt>
    <dgm:pt modelId="{1EDE5428-A557-4511-9689-DF8C2EF6CC5B}" type="parTrans" cxnId="{B7978A77-034D-40D2-8100-219F514A67D4}">
      <dgm:prSet/>
      <dgm:spPr/>
      <dgm:t>
        <a:bodyPr/>
        <a:lstStyle/>
        <a:p>
          <a:endParaRPr lang="en-US"/>
        </a:p>
      </dgm:t>
    </dgm:pt>
    <dgm:pt modelId="{336786AF-40B4-4E4A-BC97-0C36F4BDEECC}" type="sibTrans" cxnId="{B7978A77-034D-40D2-8100-219F514A67D4}">
      <dgm:prSet/>
      <dgm:spPr/>
      <dgm:t>
        <a:bodyPr/>
        <a:lstStyle/>
        <a:p>
          <a:endParaRPr lang="en-US"/>
        </a:p>
      </dgm:t>
    </dgm:pt>
    <dgm:pt modelId="{0283E1CD-C092-4B04-B881-5EAE1C9C6D2A}">
      <dgm:prSet/>
      <dgm:spPr/>
      <dgm:t>
        <a:bodyPr/>
        <a:lstStyle/>
        <a:p>
          <a:r>
            <a:rPr lang="en-IN" b="1" i="0" dirty="0"/>
            <a:t>Lack of Access to Quality Journals</a:t>
          </a:r>
        </a:p>
        <a:p>
          <a:r>
            <a:rPr lang="en-IN" b="0" i="0" dirty="0"/>
            <a:t> Barriers to reputable journals might drive researchers toward predatory ones.</a:t>
          </a:r>
          <a:endParaRPr lang="en-US" dirty="0"/>
        </a:p>
      </dgm:t>
    </dgm:pt>
    <dgm:pt modelId="{D86C9C01-A353-4BB2-8C4A-2C923713422B}" type="parTrans" cxnId="{7EBA36BD-56E9-4C92-B364-502F996FCCAA}">
      <dgm:prSet/>
      <dgm:spPr/>
      <dgm:t>
        <a:bodyPr/>
        <a:lstStyle/>
        <a:p>
          <a:endParaRPr lang="en-US"/>
        </a:p>
      </dgm:t>
    </dgm:pt>
    <dgm:pt modelId="{7B508D8A-4C45-4B11-99C9-B3B6049BF020}" type="sibTrans" cxnId="{7EBA36BD-56E9-4C92-B364-502F996FCCAA}">
      <dgm:prSet/>
      <dgm:spPr/>
      <dgm:t>
        <a:bodyPr/>
        <a:lstStyle/>
        <a:p>
          <a:endParaRPr lang="en-US"/>
        </a:p>
      </dgm:t>
    </dgm:pt>
    <dgm:pt modelId="{371737A9-CB0A-41DD-AEA5-EDEFA616B666}">
      <dgm:prSet/>
      <dgm:spPr/>
      <dgm:t>
        <a:bodyPr/>
        <a:lstStyle/>
        <a:p>
          <a:r>
            <a:rPr lang="en-IN" b="1" i="0" dirty="0"/>
            <a:t>Legal and Governmental Framework</a:t>
          </a:r>
        </a:p>
        <a:p>
          <a:r>
            <a:rPr lang="en-IN" b="0" i="0" dirty="0"/>
            <a:t>Absence of stringent laws and enforcement can exacerbate the problem.</a:t>
          </a:r>
          <a:endParaRPr lang="en-US" dirty="0"/>
        </a:p>
      </dgm:t>
    </dgm:pt>
    <dgm:pt modelId="{B61C4A9B-8B51-4C9F-8EA6-45DDA96140E8}" type="parTrans" cxnId="{212C802E-E40C-40E7-BC39-AD1A5903DDD0}">
      <dgm:prSet/>
      <dgm:spPr/>
      <dgm:t>
        <a:bodyPr/>
        <a:lstStyle/>
        <a:p>
          <a:endParaRPr lang="en-US"/>
        </a:p>
      </dgm:t>
    </dgm:pt>
    <dgm:pt modelId="{AF947770-D004-4803-846C-A55D458533B8}" type="sibTrans" cxnId="{212C802E-E40C-40E7-BC39-AD1A5903DDD0}">
      <dgm:prSet/>
      <dgm:spPr/>
      <dgm:t>
        <a:bodyPr/>
        <a:lstStyle/>
        <a:p>
          <a:endParaRPr lang="en-US"/>
        </a:p>
      </dgm:t>
    </dgm:pt>
    <dgm:pt modelId="{1E03A990-BA5D-4E33-A149-DCB04A46DF15}">
      <dgm:prSet/>
      <dgm:spPr/>
      <dgm:t>
        <a:bodyPr/>
        <a:lstStyle/>
        <a:p>
          <a:r>
            <a:rPr lang="en-IN" b="1" i="0" dirty="0"/>
            <a:t>Transformation to Electronic Publishing</a:t>
          </a:r>
        </a:p>
        <a:p>
          <a:r>
            <a:rPr lang="en-IN" b="0" i="0" dirty="0"/>
            <a:t>Shift to digital delivery and e-licensing in subscription journals since the millennium change.</a:t>
          </a:r>
          <a:endParaRPr lang="en-US" dirty="0"/>
        </a:p>
      </dgm:t>
    </dgm:pt>
    <dgm:pt modelId="{CCA1FFD9-7242-4A8C-97D0-1AF672BD9DB7}" type="parTrans" cxnId="{943E9A04-5606-4B47-B463-E3441DDA1BEB}">
      <dgm:prSet/>
      <dgm:spPr/>
      <dgm:t>
        <a:bodyPr/>
        <a:lstStyle/>
        <a:p>
          <a:endParaRPr lang="en-US"/>
        </a:p>
      </dgm:t>
    </dgm:pt>
    <dgm:pt modelId="{F2A77898-658A-4F1F-BF85-3AEB18CAFC96}" type="sibTrans" cxnId="{943E9A04-5606-4B47-B463-E3441DDA1BEB}">
      <dgm:prSet/>
      <dgm:spPr/>
      <dgm:t>
        <a:bodyPr/>
        <a:lstStyle/>
        <a:p>
          <a:endParaRPr lang="en-US"/>
        </a:p>
      </dgm:t>
    </dgm:pt>
    <dgm:pt modelId="{D06DB64C-0E1A-4562-B8ED-535669947B4E}">
      <dgm:prSet/>
      <dgm:spPr/>
      <dgm:t>
        <a:bodyPr/>
        <a:lstStyle/>
        <a:p>
          <a:r>
            <a:rPr lang="en-IN" b="1" i="0" dirty="0"/>
            <a:t>Rise of Open Access Models</a:t>
          </a:r>
          <a:r>
            <a:rPr lang="en-IN" b="0" i="0" dirty="0"/>
            <a:t> Emergence of various OA models, including gold, green, free access, and hybrid, allowing authors to pay for services like free content access.</a:t>
          </a:r>
          <a:endParaRPr lang="en-US" dirty="0"/>
        </a:p>
      </dgm:t>
    </dgm:pt>
    <dgm:pt modelId="{3F62698A-BF28-4DB2-A6E6-41167AD18739}" type="parTrans" cxnId="{D99A7178-9970-426B-9166-69EF01AF9959}">
      <dgm:prSet/>
      <dgm:spPr/>
      <dgm:t>
        <a:bodyPr/>
        <a:lstStyle/>
        <a:p>
          <a:endParaRPr lang="en-US"/>
        </a:p>
      </dgm:t>
    </dgm:pt>
    <dgm:pt modelId="{67A14BB3-C27E-4AAB-A1A5-763923F5F122}" type="sibTrans" cxnId="{D99A7178-9970-426B-9166-69EF01AF9959}">
      <dgm:prSet/>
      <dgm:spPr/>
      <dgm:t>
        <a:bodyPr/>
        <a:lstStyle/>
        <a:p>
          <a:endParaRPr lang="en-US"/>
        </a:p>
      </dgm:t>
    </dgm:pt>
    <dgm:pt modelId="{F7F17818-7CAE-4193-BFCA-385E01C90A18}">
      <dgm:prSet/>
      <dgm:spPr/>
      <dgm:t>
        <a:bodyPr/>
        <a:lstStyle/>
        <a:p>
          <a:r>
            <a:rPr lang="en-IN" b="1" i="0" dirty="0"/>
            <a:t>Growth and Innovation in OA Journals</a:t>
          </a:r>
        </a:p>
        <a:p>
          <a:r>
            <a:rPr lang="en-IN" b="0" i="0" dirty="0"/>
            <a:t>Rapid increase in OA journals using APCs, with innovations like new peer review practices in journals like PLOS ONE.</a:t>
          </a:r>
          <a:endParaRPr lang="en-US" dirty="0"/>
        </a:p>
      </dgm:t>
    </dgm:pt>
    <dgm:pt modelId="{BBDA4CC2-000F-4256-9225-5AF654DFE20F}" type="parTrans" cxnId="{9CA04B86-E4B8-4D98-8075-5A96B752C1CF}">
      <dgm:prSet/>
      <dgm:spPr/>
      <dgm:t>
        <a:bodyPr/>
        <a:lstStyle/>
        <a:p>
          <a:endParaRPr lang="en-US"/>
        </a:p>
      </dgm:t>
    </dgm:pt>
    <dgm:pt modelId="{003453E4-AF5B-44D8-9156-9C9B94679253}" type="sibTrans" cxnId="{9CA04B86-E4B8-4D98-8075-5A96B752C1CF}">
      <dgm:prSet/>
      <dgm:spPr/>
      <dgm:t>
        <a:bodyPr/>
        <a:lstStyle/>
        <a:p>
          <a:endParaRPr lang="en-US"/>
        </a:p>
      </dgm:t>
    </dgm:pt>
    <dgm:pt modelId="{141B05B4-99DE-1F4A-9DF8-28325A2BFBCE}" type="pres">
      <dgm:prSet presAssocID="{138469DF-19AD-4853-8BB0-F5BA3BBFD081}" presName="diagram" presStyleCnt="0">
        <dgm:presLayoutVars>
          <dgm:dir/>
          <dgm:resizeHandles val="exact"/>
        </dgm:presLayoutVars>
      </dgm:prSet>
      <dgm:spPr/>
    </dgm:pt>
    <dgm:pt modelId="{412F5C8E-DB8F-654C-AC0D-254242818D03}" type="pres">
      <dgm:prSet presAssocID="{BE32D2DF-90DE-4604-8DD1-0364D770610E}" presName="node" presStyleLbl="node1" presStyleIdx="0" presStyleCnt="13">
        <dgm:presLayoutVars>
          <dgm:bulletEnabled val="1"/>
        </dgm:presLayoutVars>
      </dgm:prSet>
      <dgm:spPr/>
    </dgm:pt>
    <dgm:pt modelId="{0B89868F-0E0F-184C-B8D9-F7FB56BEB11A}" type="pres">
      <dgm:prSet presAssocID="{F2FE5510-8411-42D8-8DA6-13629950EA27}" presName="sibTrans" presStyleCnt="0"/>
      <dgm:spPr/>
    </dgm:pt>
    <dgm:pt modelId="{BCDD5E8E-794E-5D48-8810-FA60413ABE87}" type="pres">
      <dgm:prSet presAssocID="{D9DC99D5-E191-48CA-A528-02FDAD2CFCF6}" presName="node" presStyleLbl="node1" presStyleIdx="1" presStyleCnt="13">
        <dgm:presLayoutVars>
          <dgm:bulletEnabled val="1"/>
        </dgm:presLayoutVars>
      </dgm:prSet>
      <dgm:spPr/>
    </dgm:pt>
    <dgm:pt modelId="{ECD10BF9-069A-464F-A4C7-1E93B9E376C4}" type="pres">
      <dgm:prSet presAssocID="{E432C0F9-4E3D-4E5F-8C85-63063CBD5061}" presName="sibTrans" presStyleCnt="0"/>
      <dgm:spPr/>
    </dgm:pt>
    <dgm:pt modelId="{B1FD8B74-DA7A-F043-A344-E1199AE1CDC8}" type="pres">
      <dgm:prSet presAssocID="{4629A180-1625-491B-9A41-EAE3948AFF86}" presName="node" presStyleLbl="node1" presStyleIdx="2" presStyleCnt="13">
        <dgm:presLayoutVars>
          <dgm:bulletEnabled val="1"/>
        </dgm:presLayoutVars>
      </dgm:prSet>
      <dgm:spPr/>
    </dgm:pt>
    <dgm:pt modelId="{758C446B-8623-ED4F-AA55-F1B66F4B1143}" type="pres">
      <dgm:prSet presAssocID="{6E82391E-B3ED-44B2-9DE3-ED3864789CD5}" presName="sibTrans" presStyleCnt="0"/>
      <dgm:spPr/>
    </dgm:pt>
    <dgm:pt modelId="{298D5047-3265-3948-9535-FA8A5E648747}" type="pres">
      <dgm:prSet presAssocID="{EF1DDDA9-CBD4-4D6B-8C91-6FBE7271262C}" presName="node" presStyleLbl="node1" presStyleIdx="3" presStyleCnt="13">
        <dgm:presLayoutVars>
          <dgm:bulletEnabled val="1"/>
        </dgm:presLayoutVars>
      </dgm:prSet>
      <dgm:spPr/>
    </dgm:pt>
    <dgm:pt modelId="{AEA5B1CA-0B80-0048-ACB2-64056653A0E9}" type="pres">
      <dgm:prSet presAssocID="{11489CE7-6774-4E67-82ED-445BB00D3CA9}" presName="sibTrans" presStyleCnt="0"/>
      <dgm:spPr/>
    </dgm:pt>
    <dgm:pt modelId="{3B9124B5-7368-D541-B275-1CB404A885A6}" type="pres">
      <dgm:prSet presAssocID="{C229AA94-BA1C-4F45-B150-776AA2D770B6}" presName="node" presStyleLbl="node1" presStyleIdx="4" presStyleCnt="13">
        <dgm:presLayoutVars>
          <dgm:bulletEnabled val="1"/>
        </dgm:presLayoutVars>
      </dgm:prSet>
      <dgm:spPr/>
    </dgm:pt>
    <dgm:pt modelId="{75053D61-CE78-BC4D-846A-35B23A2ED52F}" type="pres">
      <dgm:prSet presAssocID="{FAE405C9-7F74-48BF-B499-A03B31E284AC}" presName="sibTrans" presStyleCnt="0"/>
      <dgm:spPr/>
    </dgm:pt>
    <dgm:pt modelId="{AE47AF58-A17B-0E4D-BA7E-6A79F257F17C}" type="pres">
      <dgm:prSet presAssocID="{1090EF54-209F-45EB-A356-31226DD89C88}" presName="node" presStyleLbl="node1" presStyleIdx="5" presStyleCnt="13">
        <dgm:presLayoutVars>
          <dgm:bulletEnabled val="1"/>
        </dgm:presLayoutVars>
      </dgm:prSet>
      <dgm:spPr/>
    </dgm:pt>
    <dgm:pt modelId="{36D18A95-AC64-9241-8724-EFEFEBD8BAA1}" type="pres">
      <dgm:prSet presAssocID="{439E92DE-1519-45BC-819E-30A0DD8D9DA8}" presName="sibTrans" presStyleCnt="0"/>
      <dgm:spPr/>
    </dgm:pt>
    <dgm:pt modelId="{816B7B36-F9D4-0F4F-8477-5BDE595202D8}" type="pres">
      <dgm:prSet presAssocID="{D5A7B596-2159-4D44-9CF9-60D5C2B4489B}" presName="node" presStyleLbl="node1" presStyleIdx="6" presStyleCnt="13">
        <dgm:presLayoutVars>
          <dgm:bulletEnabled val="1"/>
        </dgm:presLayoutVars>
      </dgm:prSet>
      <dgm:spPr/>
    </dgm:pt>
    <dgm:pt modelId="{28CFFB15-DFC9-734E-BD44-C8494D09677E}" type="pres">
      <dgm:prSet presAssocID="{57168185-2B93-4C48-A32A-46A8A9AC5911}" presName="sibTrans" presStyleCnt="0"/>
      <dgm:spPr/>
    </dgm:pt>
    <dgm:pt modelId="{6DA2496C-2257-144D-BC91-24E1F3C96F5F}" type="pres">
      <dgm:prSet presAssocID="{19E5A078-4668-405C-BBC1-3A12BA235A9D}" presName="node" presStyleLbl="node1" presStyleIdx="7" presStyleCnt="13">
        <dgm:presLayoutVars>
          <dgm:bulletEnabled val="1"/>
        </dgm:presLayoutVars>
      </dgm:prSet>
      <dgm:spPr/>
    </dgm:pt>
    <dgm:pt modelId="{411C5252-2C6A-3F40-A471-F04F5833DE77}" type="pres">
      <dgm:prSet presAssocID="{336786AF-40B4-4E4A-BC97-0C36F4BDEECC}" presName="sibTrans" presStyleCnt="0"/>
      <dgm:spPr/>
    </dgm:pt>
    <dgm:pt modelId="{F40A167B-6CA1-6547-864D-1EB98141F1E4}" type="pres">
      <dgm:prSet presAssocID="{0283E1CD-C092-4B04-B881-5EAE1C9C6D2A}" presName="node" presStyleLbl="node1" presStyleIdx="8" presStyleCnt="13">
        <dgm:presLayoutVars>
          <dgm:bulletEnabled val="1"/>
        </dgm:presLayoutVars>
      </dgm:prSet>
      <dgm:spPr/>
    </dgm:pt>
    <dgm:pt modelId="{98ACAD8C-ABF4-5A43-BEC7-1E802CA374AF}" type="pres">
      <dgm:prSet presAssocID="{7B508D8A-4C45-4B11-99C9-B3B6049BF020}" presName="sibTrans" presStyleCnt="0"/>
      <dgm:spPr/>
    </dgm:pt>
    <dgm:pt modelId="{44C47EDA-614F-6747-B995-0CFB2C56F07B}" type="pres">
      <dgm:prSet presAssocID="{371737A9-CB0A-41DD-AEA5-EDEFA616B666}" presName="node" presStyleLbl="node1" presStyleIdx="9" presStyleCnt="13">
        <dgm:presLayoutVars>
          <dgm:bulletEnabled val="1"/>
        </dgm:presLayoutVars>
      </dgm:prSet>
      <dgm:spPr/>
    </dgm:pt>
    <dgm:pt modelId="{2F0C9DB8-5C6D-0440-8993-95927280A9D7}" type="pres">
      <dgm:prSet presAssocID="{AF947770-D004-4803-846C-A55D458533B8}" presName="sibTrans" presStyleCnt="0"/>
      <dgm:spPr/>
    </dgm:pt>
    <dgm:pt modelId="{015B7FFE-E381-F848-B529-2FE1F0930470}" type="pres">
      <dgm:prSet presAssocID="{1E03A990-BA5D-4E33-A149-DCB04A46DF15}" presName="node" presStyleLbl="node1" presStyleIdx="10" presStyleCnt="13">
        <dgm:presLayoutVars>
          <dgm:bulletEnabled val="1"/>
        </dgm:presLayoutVars>
      </dgm:prSet>
      <dgm:spPr/>
    </dgm:pt>
    <dgm:pt modelId="{AAD9334F-5928-A84E-84F5-2297F014DDA4}" type="pres">
      <dgm:prSet presAssocID="{F2A77898-658A-4F1F-BF85-3AEB18CAFC96}" presName="sibTrans" presStyleCnt="0"/>
      <dgm:spPr/>
    </dgm:pt>
    <dgm:pt modelId="{D9E31F33-BDF9-FF43-B382-498649CEADFF}" type="pres">
      <dgm:prSet presAssocID="{D06DB64C-0E1A-4562-B8ED-535669947B4E}" presName="node" presStyleLbl="node1" presStyleIdx="11" presStyleCnt="13">
        <dgm:presLayoutVars>
          <dgm:bulletEnabled val="1"/>
        </dgm:presLayoutVars>
      </dgm:prSet>
      <dgm:spPr/>
    </dgm:pt>
    <dgm:pt modelId="{E4374E9B-D1BB-3D43-BFB5-28AC9C30636E}" type="pres">
      <dgm:prSet presAssocID="{67A14BB3-C27E-4AAB-A1A5-763923F5F122}" presName="sibTrans" presStyleCnt="0"/>
      <dgm:spPr/>
    </dgm:pt>
    <dgm:pt modelId="{CE1822F5-7E77-FB4F-8E36-664A5B6B540F}" type="pres">
      <dgm:prSet presAssocID="{F7F17818-7CAE-4193-BFCA-385E01C90A1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01FA3B02-00D8-417D-8D6C-43F2E48CEB80}" srcId="{138469DF-19AD-4853-8BB0-F5BA3BBFD081}" destId="{4629A180-1625-491B-9A41-EAE3948AFF86}" srcOrd="2" destOrd="0" parTransId="{5B60E165-2078-46C3-9D97-3DE626B4B911}" sibTransId="{6E82391E-B3ED-44B2-9DE3-ED3864789CD5}"/>
    <dgm:cxn modelId="{943E9A04-5606-4B47-B463-E3441DDA1BEB}" srcId="{138469DF-19AD-4853-8BB0-F5BA3BBFD081}" destId="{1E03A990-BA5D-4E33-A149-DCB04A46DF15}" srcOrd="10" destOrd="0" parTransId="{CCA1FFD9-7242-4A8C-97D0-1AF672BD9DB7}" sibTransId="{F2A77898-658A-4F1F-BF85-3AEB18CAFC96}"/>
    <dgm:cxn modelId="{F2BE4508-FD05-224B-8D82-F543FDA20A7D}" type="presOf" srcId="{138469DF-19AD-4853-8BB0-F5BA3BBFD081}" destId="{141B05B4-99DE-1F4A-9DF8-28325A2BFBCE}" srcOrd="0" destOrd="0" presId="urn:microsoft.com/office/officeart/2005/8/layout/default"/>
    <dgm:cxn modelId="{BA96DA14-89BC-B24A-B6B5-65171CB5BDA8}" type="presOf" srcId="{4629A180-1625-491B-9A41-EAE3948AFF86}" destId="{B1FD8B74-DA7A-F043-A344-E1199AE1CDC8}" srcOrd="0" destOrd="0" presId="urn:microsoft.com/office/officeart/2005/8/layout/default"/>
    <dgm:cxn modelId="{AEBCC12B-6ABA-D946-8727-6C51CD5372EB}" type="presOf" srcId="{0283E1CD-C092-4B04-B881-5EAE1C9C6D2A}" destId="{F40A167B-6CA1-6547-864D-1EB98141F1E4}" srcOrd="0" destOrd="0" presId="urn:microsoft.com/office/officeart/2005/8/layout/default"/>
    <dgm:cxn modelId="{7AD4872C-431F-5945-915D-BCC76A37F278}" type="presOf" srcId="{EF1DDDA9-CBD4-4D6B-8C91-6FBE7271262C}" destId="{298D5047-3265-3948-9535-FA8A5E648747}" srcOrd="0" destOrd="0" presId="urn:microsoft.com/office/officeart/2005/8/layout/default"/>
    <dgm:cxn modelId="{212C802E-E40C-40E7-BC39-AD1A5903DDD0}" srcId="{138469DF-19AD-4853-8BB0-F5BA3BBFD081}" destId="{371737A9-CB0A-41DD-AEA5-EDEFA616B666}" srcOrd="9" destOrd="0" parTransId="{B61C4A9B-8B51-4C9F-8EA6-45DDA96140E8}" sibTransId="{AF947770-D004-4803-846C-A55D458533B8}"/>
    <dgm:cxn modelId="{C7A76A41-EF49-4E9D-9C65-401FB42ACFB3}" srcId="{138469DF-19AD-4853-8BB0-F5BA3BBFD081}" destId="{1090EF54-209F-45EB-A356-31226DD89C88}" srcOrd="5" destOrd="0" parTransId="{2757AD13-CC2A-47CE-89DD-58109AE7BB31}" sibTransId="{439E92DE-1519-45BC-819E-30A0DD8D9DA8}"/>
    <dgm:cxn modelId="{A4B7FC43-C904-7B42-95C4-5CF42CDE2E48}" type="presOf" srcId="{D06DB64C-0E1A-4562-B8ED-535669947B4E}" destId="{D9E31F33-BDF9-FF43-B382-498649CEADFF}" srcOrd="0" destOrd="0" presId="urn:microsoft.com/office/officeart/2005/8/layout/default"/>
    <dgm:cxn modelId="{3BC5A752-C03E-E84E-A10B-38E3784ECB2E}" type="presOf" srcId="{D9DC99D5-E191-48CA-A528-02FDAD2CFCF6}" destId="{BCDD5E8E-794E-5D48-8810-FA60413ABE87}" srcOrd="0" destOrd="0" presId="urn:microsoft.com/office/officeart/2005/8/layout/default"/>
    <dgm:cxn modelId="{EB26F363-3E42-E24E-8C27-A416BE26265F}" type="presOf" srcId="{BE32D2DF-90DE-4604-8DD1-0364D770610E}" destId="{412F5C8E-DB8F-654C-AC0D-254242818D03}" srcOrd="0" destOrd="0" presId="urn:microsoft.com/office/officeart/2005/8/layout/default"/>
    <dgm:cxn modelId="{88BCCF68-11FA-0B4E-9539-655AD3EA0E85}" type="presOf" srcId="{19E5A078-4668-405C-BBC1-3A12BA235A9D}" destId="{6DA2496C-2257-144D-BC91-24E1F3C96F5F}" srcOrd="0" destOrd="0" presId="urn:microsoft.com/office/officeart/2005/8/layout/default"/>
    <dgm:cxn modelId="{B7978A77-034D-40D2-8100-219F514A67D4}" srcId="{138469DF-19AD-4853-8BB0-F5BA3BBFD081}" destId="{19E5A078-4668-405C-BBC1-3A12BA235A9D}" srcOrd="7" destOrd="0" parTransId="{1EDE5428-A557-4511-9689-DF8C2EF6CC5B}" sibTransId="{336786AF-40B4-4E4A-BC97-0C36F4BDEECC}"/>
    <dgm:cxn modelId="{D99A7178-9970-426B-9166-69EF01AF9959}" srcId="{138469DF-19AD-4853-8BB0-F5BA3BBFD081}" destId="{D06DB64C-0E1A-4562-B8ED-535669947B4E}" srcOrd="11" destOrd="0" parTransId="{3F62698A-BF28-4DB2-A6E6-41167AD18739}" sibTransId="{67A14BB3-C27E-4AAB-A1A5-763923F5F122}"/>
    <dgm:cxn modelId="{F187A078-2915-48EA-8ED6-4EC16A3E529E}" srcId="{138469DF-19AD-4853-8BB0-F5BA3BBFD081}" destId="{C229AA94-BA1C-4F45-B150-776AA2D770B6}" srcOrd="4" destOrd="0" parTransId="{86BACE31-F38C-4177-A7AE-046FA325872D}" sibTransId="{FAE405C9-7F74-48BF-B499-A03B31E284AC}"/>
    <dgm:cxn modelId="{40374F7E-4A3A-4DB7-870C-F889FB22D854}" srcId="{138469DF-19AD-4853-8BB0-F5BA3BBFD081}" destId="{D9DC99D5-E191-48CA-A528-02FDAD2CFCF6}" srcOrd="1" destOrd="0" parTransId="{CD015780-807E-40C9-9447-817519D69EE0}" sibTransId="{E432C0F9-4E3D-4E5F-8C85-63063CBD5061}"/>
    <dgm:cxn modelId="{9CA04B86-E4B8-4D98-8075-5A96B752C1CF}" srcId="{138469DF-19AD-4853-8BB0-F5BA3BBFD081}" destId="{F7F17818-7CAE-4193-BFCA-385E01C90A18}" srcOrd="12" destOrd="0" parTransId="{BBDA4CC2-000F-4256-9225-5AF654DFE20F}" sibTransId="{003453E4-AF5B-44D8-9156-9C9B94679253}"/>
    <dgm:cxn modelId="{EABA01A2-8269-BF46-BC06-BA39D7B1C3B5}" type="presOf" srcId="{D5A7B596-2159-4D44-9CF9-60D5C2B4489B}" destId="{816B7B36-F9D4-0F4F-8477-5BDE595202D8}" srcOrd="0" destOrd="0" presId="urn:microsoft.com/office/officeart/2005/8/layout/default"/>
    <dgm:cxn modelId="{03BB1DAE-E847-9944-8A8E-4B4BD7AE8F2E}" type="presOf" srcId="{1E03A990-BA5D-4E33-A149-DCB04A46DF15}" destId="{015B7FFE-E381-F848-B529-2FE1F0930470}" srcOrd="0" destOrd="0" presId="urn:microsoft.com/office/officeart/2005/8/layout/default"/>
    <dgm:cxn modelId="{A526C8AF-FC79-455E-8A73-564B785348F3}" srcId="{138469DF-19AD-4853-8BB0-F5BA3BBFD081}" destId="{D5A7B596-2159-4D44-9CF9-60D5C2B4489B}" srcOrd="6" destOrd="0" parTransId="{062B6F24-09BD-4148-8CB2-DD3A1B5B3BE4}" sibTransId="{57168185-2B93-4C48-A32A-46A8A9AC5911}"/>
    <dgm:cxn modelId="{DC2826BB-CEC1-0B46-A48B-60FBAAF4586D}" type="presOf" srcId="{C229AA94-BA1C-4F45-B150-776AA2D770B6}" destId="{3B9124B5-7368-D541-B275-1CB404A885A6}" srcOrd="0" destOrd="0" presId="urn:microsoft.com/office/officeart/2005/8/layout/default"/>
    <dgm:cxn modelId="{7EBA36BD-56E9-4C92-B364-502F996FCCAA}" srcId="{138469DF-19AD-4853-8BB0-F5BA3BBFD081}" destId="{0283E1CD-C092-4B04-B881-5EAE1C9C6D2A}" srcOrd="8" destOrd="0" parTransId="{D86C9C01-A353-4BB2-8C4A-2C923713422B}" sibTransId="{7B508D8A-4C45-4B11-99C9-B3B6049BF020}"/>
    <dgm:cxn modelId="{322486BE-CA51-4751-9942-90300EC8569E}" srcId="{138469DF-19AD-4853-8BB0-F5BA3BBFD081}" destId="{EF1DDDA9-CBD4-4D6B-8C91-6FBE7271262C}" srcOrd="3" destOrd="0" parTransId="{AB2DF967-941A-4550-99F5-B69452DB2E1E}" sibTransId="{11489CE7-6774-4E67-82ED-445BB00D3CA9}"/>
    <dgm:cxn modelId="{53BB31D4-0825-4D9C-B65E-6BBFC9086ED6}" srcId="{138469DF-19AD-4853-8BB0-F5BA3BBFD081}" destId="{BE32D2DF-90DE-4604-8DD1-0364D770610E}" srcOrd="0" destOrd="0" parTransId="{6BDC3F56-94CC-44E6-8587-91E8B14D3ECC}" sibTransId="{F2FE5510-8411-42D8-8DA6-13629950EA27}"/>
    <dgm:cxn modelId="{56514FDB-9964-114F-BDE1-FE84BDDB1BE0}" type="presOf" srcId="{371737A9-CB0A-41DD-AEA5-EDEFA616B666}" destId="{44C47EDA-614F-6747-B995-0CFB2C56F07B}" srcOrd="0" destOrd="0" presId="urn:microsoft.com/office/officeart/2005/8/layout/default"/>
    <dgm:cxn modelId="{46BEA0DF-2B59-5B48-A754-AD51A33E1179}" type="presOf" srcId="{F7F17818-7CAE-4193-BFCA-385E01C90A18}" destId="{CE1822F5-7E77-FB4F-8E36-664A5B6B540F}" srcOrd="0" destOrd="0" presId="urn:microsoft.com/office/officeart/2005/8/layout/default"/>
    <dgm:cxn modelId="{F2A00CEF-E633-6548-855F-CF8FF479286F}" type="presOf" srcId="{1090EF54-209F-45EB-A356-31226DD89C88}" destId="{AE47AF58-A17B-0E4D-BA7E-6A79F257F17C}" srcOrd="0" destOrd="0" presId="urn:microsoft.com/office/officeart/2005/8/layout/default"/>
    <dgm:cxn modelId="{12E567AF-F846-C449-B776-297817607F89}" type="presParOf" srcId="{141B05B4-99DE-1F4A-9DF8-28325A2BFBCE}" destId="{412F5C8E-DB8F-654C-AC0D-254242818D03}" srcOrd="0" destOrd="0" presId="urn:microsoft.com/office/officeart/2005/8/layout/default"/>
    <dgm:cxn modelId="{2434C58C-9033-B347-AC34-712DF1995165}" type="presParOf" srcId="{141B05B4-99DE-1F4A-9DF8-28325A2BFBCE}" destId="{0B89868F-0E0F-184C-B8D9-F7FB56BEB11A}" srcOrd="1" destOrd="0" presId="urn:microsoft.com/office/officeart/2005/8/layout/default"/>
    <dgm:cxn modelId="{9B68DFAA-ABB3-164B-863C-BD3025CF7B55}" type="presParOf" srcId="{141B05B4-99DE-1F4A-9DF8-28325A2BFBCE}" destId="{BCDD5E8E-794E-5D48-8810-FA60413ABE87}" srcOrd="2" destOrd="0" presId="urn:microsoft.com/office/officeart/2005/8/layout/default"/>
    <dgm:cxn modelId="{56B02649-CBA1-4247-BAAE-6F9254309D56}" type="presParOf" srcId="{141B05B4-99DE-1F4A-9DF8-28325A2BFBCE}" destId="{ECD10BF9-069A-464F-A4C7-1E93B9E376C4}" srcOrd="3" destOrd="0" presId="urn:microsoft.com/office/officeart/2005/8/layout/default"/>
    <dgm:cxn modelId="{5E612101-D840-D941-ACB6-DD16153F93E6}" type="presParOf" srcId="{141B05B4-99DE-1F4A-9DF8-28325A2BFBCE}" destId="{B1FD8B74-DA7A-F043-A344-E1199AE1CDC8}" srcOrd="4" destOrd="0" presId="urn:microsoft.com/office/officeart/2005/8/layout/default"/>
    <dgm:cxn modelId="{9D97B559-1E95-E649-BFA7-CB74BF479200}" type="presParOf" srcId="{141B05B4-99DE-1F4A-9DF8-28325A2BFBCE}" destId="{758C446B-8623-ED4F-AA55-F1B66F4B1143}" srcOrd="5" destOrd="0" presId="urn:microsoft.com/office/officeart/2005/8/layout/default"/>
    <dgm:cxn modelId="{E99B5DBD-C521-C449-9074-C2AADF6FD488}" type="presParOf" srcId="{141B05B4-99DE-1F4A-9DF8-28325A2BFBCE}" destId="{298D5047-3265-3948-9535-FA8A5E648747}" srcOrd="6" destOrd="0" presId="urn:microsoft.com/office/officeart/2005/8/layout/default"/>
    <dgm:cxn modelId="{7C589BA8-6C12-9D4E-83EE-C996EF7A5BB5}" type="presParOf" srcId="{141B05B4-99DE-1F4A-9DF8-28325A2BFBCE}" destId="{AEA5B1CA-0B80-0048-ACB2-64056653A0E9}" srcOrd="7" destOrd="0" presId="urn:microsoft.com/office/officeart/2005/8/layout/default"/>
    <dgm:cxn modelId="{DBDDC4E5-CE27-7E42-BD42-2AD56553A555}" type="presParOf" srcId="{141B05B4-99DE-1F4A-9DF8-28325A2BFBCE}" destId="{3B9124B5-7368-D541-B275-1CB404A885A6}" srcOrd="8" destOrd="0" presId="urn:microsoft.com/office/officeart/2005/8/layout/default"/>
    <dgm:cxn modelId="{510BEFBF-0AE7-3241-ABA3-00128F5ECB90}" type="presParOf" srcId="{141B05B4-99DE-1F4A-9DF8-28325A2BFBCE}" destId="{75053D61-CE78-BC4D-846A-35B23A2ED52F}" srcOrd="9" destOrd="0" presId="urn:microsoft.com/office/officeart/2005/8/layout/default"/>
    <dgm:cxn modelId="{5A857B5E-679B-3240-A2A8-26E28F2D54D3}" type="presParOf" srcId="{141B05B4-99DE-1F4A-9DF8-28325A2BFBCE}" destId="{AE47AF58-A17B-0E4D-BA7E-6A79F257F17C}" srcOrd="10" destOrd="0" presId="urn:microsoft.com/office/officeart/2005/8/layout/default"/>
    <dgm:cxn modelId="{B14B4ED8-6D42-D84D-A0E3-8196DA0E3FEA}" type="presParOf" srcId="{141B05B4-99DE-1F4A-9DF8-28325A2BFBCE}" destId="{36D18A95-AC64-9241-8724-EFEFEBD8BAA1}" srcOrd="11" destOrd="0" presId="urn:microsoft.com/office/officeart/2005/8/layout/default"/>
    <dgm:cxn modelId="{831C65D6-0C74-854C-BFDB-AA07119E43AB}" type="presParOf" srcId="{141B05B4-99DE-1F4A-9DF8-28325A2BFBCE}" destId="{816B7B36-F9D4-0F4F-8477-5BDE595202D8}" srcOrd="12" destOrd="0" presId="urn:microsoft.com/office/officeart/2005/8/layout/default"/>
    <dgm:cxn modelId="{D1AF8078-194A-F641-A2FC-327B888AB101}" type="presParOf" srcId="{141B05B4-99DE-1F4A-9DF8-28325A2BFBCE}" destId="{28CFFB15-DFC9-734E-BD44-C8494D09677E}" srcOrd="13" destOrd="0" presId="urn:microsoft.com/office/officeart/2005/8/layout/default"/>
    <dgm:cxn modelId="{258971A0-81CC-BD43-8455-922A1BCEF8C6}" type="presParOf" srcId="{141B05B4-99DE-1F4A-9DF8-28325A2BFBCE}" destId="{6DA2496C-2257-144D-BC91-24E1F3C96F5F}" srcOrd="14" destOrd="0" presId="urn:microsoft.com/office/officeart/2005/8/layout/default"/>
    <dgm:cxn modelId="{E884EEC3-5274-8141-AE43-F5AED576301D}" type="presParOf" srcId="{141B05B4-99DE-1F4A-9DF8-28325A2BFBCE}" destId="{411C5252-2C6A-3F40-A471-F04F5833DE77}" srcOrd="15" destOrd="0" presId="urn:microsoft.com/office/officeart/2005/8/layout/default"/>
    <dgm:cxn modelId="{52E7F074-AA9E-4141-A971-F6852291233F}" type="presParOf" srcId="{141B05B4-99DE-1F4A-9DF8-28325A2BFBCE}" destId="{F40A167B-6CA1-6547-864D-1EB98141F1E4}" srcOrd="16" destOrd="0" presId="urn:microsoft.com/office/officeart/2005/8/layout/default"/>
    <dgm:cxn modelId="{D06BC99F-4256-A848-BA9D-974B7B005AD9}" type="presParOf" srcId="{141B05B4-99DE-1F4A-9DF8-28325A2BFBCE}" destId="{98ACAD8C-ABF4-5A43-BEC7-1E802CA374AF}" srcOrd="17" destOrd="0" presId="urn:microsoft.com/office/officeart/2005/8/layout/default"/>
    <dgm:cxn modelId="{AF4EA17B-0A67-1145-8C19-EA389E13152E}" type="presParOf" srcId="{141B05B4-99DE-1F4A-9DF8-28325A2BFBCE}" destId="{44C47EDA-614F-6747-B995-0CFB2C56F07B}" srcOrd="18" destOrd="0" presId="urn:microsoft.com/office/officeart/2005/8/layout/default"/>
    <dgm:cxn modelId="{AFEF2652-DE45-934F-B784-FCBB26EDBE3C}" type="presParOf" srcId="{141B05B4-99DE-1F4A-9DF8-28325A2BFBCE}" destId="{2F0C9DB8-5C6D-0440-8993-95927280A9D7}" srcOrd="19" destOrd="0" presId="urn:microsoft.com/office/officeart/2005/8/layout/default"/>
    <dgm:cxn modelId="{81F61021-4882-6345-9F63-274CE6A4E3BD}" type="presParOf" srcId="{141B05B4-99DE-1F4A-9DF8-28325A2BFBCE}" destId="{015B7FFE-E381-F848-B529-2FE1F0930470}" srcOrd="20" destOrd="0" presId="urn:microsoft.com/office/officeart/2005/8/layout/default"/>
    <dgm:cxn modelId="{08169199-AA81-694B-99C2-6B6FB9A41CA2}" type="presParOf" srcId="{141B05B4-99DE-1F4A-9DF8-28325A2BFBCE}" destId="{AAD9334F-5928-A84E-84F5-2297F014DDA4}" srcOrd="21" destOrd="0" presId="urn:microsoft.com/office/officeart/2005/8/layout/default"/>
    <dgm:cxn modelId="{C22E7BAA-C193-6A4F-8FC2-4946D9E2463E}" type="presParOf" srcId="{141B05B4-99DE-1F4A-9DF8-28325A2BFBCE}" destId="{D9E31F33-BDF9-FF43-B382-498649CEADFF}" srcOrd="22" destOrd="0" presId="urn:microsoft.com/office/officeart/2005/8/layout/default"/>
    <dgm:cxn modelId="{CDE1F6A2-4291-9D40-9053-7AE318A4CF8E}" type="presParOf" srcId="{141B05B4-99DE-1F4A-9DF8-28325A2BFBCE}" destId="{E4374E9B-D1BB-3D43-BFB5-28AC9C30636E}" srcOrd="23" destOrd="0" presId="urn:microsoft.com/office/officeart/2005/8/layout/default"/>
    <dgm:cxn modelId="{9C499AE9-A6F4-BF40-8A90-B962C64828AD}" type="presParOf" srcId="{141B05B4-99DE-1F4A-9DF8-28325A2BFBCE}" destId="{CE1822F5-7E77-FB4F-8E36-664A5B6B540F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1148D-18A3-8845-8D72-EC88FAFD3517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4B564-8EE8-494E-BDB6-A7199520ECAE}">
      <dsp:nvSpPr>
        <dsp:cNvPr id="0" name=""/>
        <dsp:cNvSpPr/>
      </dsp:nvSpPr>
      <dsp:spPr>
        <a:xfrm>
          <a:off x="0" y="502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Asia’s contribution in global R&amp;D and publications</a:t>
          </a:r>
          <a:endParaRPr lang="en-US" sz="1300" kern="1200" dirty="0"/>
        </a:p>
      </dsp:txBody>
      <dsp:txXfrm>
        <a:off x="0" y="502"/>
        <a:ext cx="6713552" cy="294154"/>
      </dsp:txXfrm>
    </dsp:sp>
    <dsp:sp modelId="{0A3B2EC1-7C7F-824D-B11F-BC700E70179F}">
      <dsp:nvSpPr>
        <dsp:cNvPr id="0" name=""/>
        <dsp:cNvSpPr/>
      </dsp:nvSpPr>
      <dsp:spPr>
        <a:xfrm>
          <a:off x="0" y="294657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519888"/>
                <a:satOff val="-1340"/>
                <a:lumOff val="-9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9888"/>
                <a:satOff val="-1340"/>
                <a:lumOff val="-9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9888"/>
                <a:satOff val="-1340"/>
                <a:lumOff val="-9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9888"/>
              <a:satOff val="-134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FA6D8-4A6D-9F4F-AC7A-1A29BB151DCD}">
      <dsp:nvSpPr>
        <dsp:cNvPr id="0" name=""/>
        <dsp:cNvSpPr/>
      </dsp:nvSpPr>
      <dsp:spPr>
        <a:xfrm>
          <a:off x="0" y="294657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What is predatory practice</a:t>
          </a:r>
          <a:endParaRPr lang="en-US" sz="1300" kern="1200" dirty="0"/>
        </a:p>
      </dsp:txBody>
      <dsp:txXfrm>
        <a:off x="0" y="294657"/>
        <a:ext cx="6713552" cy="294154"/>
      </dsp:txXfrm>
    </dsp:sp>
    <dsp:sp modelId="{A24E2043-9AAE-5E4C-BBB1-3BCFDEC3F0B2}">
      <dsp:nvSpPr>
        <dsp:cNvPr id="0" name=""/>
        <dsp:cNvSpPr/>
      </dsp:nvSpPr>
      <dsp:spPr>
        <a:xfrm>
          <a:off x="0" y="588812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1039776"/>
                <a:satOff val="-2680"/>
                <a:lumOff val="-1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39776"/>
                <a:satOff val="-2680"/>
                <a:lumOff val="-1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39776"/>
                <a:satOff val="-2680"/>
                <a:lumOff val="-1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39776"/>
              <a:satOff val="-2680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62265-9091-0C42-AFB2-246B4AD780D0}">
      <dsp:nvSpPr>
        <dsp:cNvPr id="0" name=""/>
        <dsp:cNvSpPr/>
      </dsp:nvSpPr>
      <dsp:spPr>
        <a:xfrm>
          <a:off x="0" y="588812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Predatory practices in Asian journals</a:t>
          </a:r>
          <a:endParaRPr lang="en-US" sz="1300" kern="1200" dirty="0"/>
        </a:p>
      </dsp:txBody>
      <dsp:txXfrm>
        <a:off x="0" y="588812"/>
        <a:ext cx="6713552" cy="294154"/>
      </dsp:txXfrm>
    </dsp:sp>
    <dsp:sp modelId="{44DA532D-32B5-E342-A70E-F0BD143A2992}">
      <dsp:nvSpPr>
        <dsp:cNvPr id="0" name=""/>
        <dsp:cNvSpPr/>
      </dsp:nvSpPr>
      <dsp:spPr>
        <a:xfrm>
          <a:off x="0" y="882967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1559664"/>
                <a:satOff val="-4020"/>
                <a:lumOff val="-27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59664"/>
                <a:satOff val="-4020"/>
                <a:lumOff val="-27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59664"/>
                <a:satOff val="-4020"/>
                <a:lumOff val="-27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59664"/>
              <a:satOff val="-4020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8ED46-0F62-7F43-9CE5-2849AD11601E}">
      <dsp:nvSpPr>
        <dsp:cNvPr id="0" name=""/>
        <dsp:cNvSpPr/>
      </dsp:nvSpPr>
      <dsp:spPr>
        <a:xfrm>
          <a:off x="0" y="882967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Retraction</a:t>
          </a:r>
          <a:endParaRPr lang="en-US" sz="1300" kern="1200"/>
        </a:p>
      </dsp:txBody>
      <dsp:txXfrm>
        <a:off x="0" y="882967"/>
        <a:ext cx="6713552" cy="294154"/>
      </dsp:txXfrm>
    </dsp:sp>
    <dsp:sp modelId="{1B7A9A20-0422-3544-8B89-EE1DA0BE8DE0}">
      <dsp:nvSpPr>
        <dsp:cNvPr id="0" name=""/>
        <dsp:cNvSpPr/>
      </dsp:nvSpPr>
      <dsp:spPr>
        <a:xfrm>
          <a:off x="0" y="1177121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2079552"/>
                <a:satOff val="-5360"/>
                <a:lumOff val="-36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79552"/>
                <a:satOff val="-5360"/>
                <a:lumOff val="-36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79552"/>
                <a:satOff val="-5360"/>
                <a:lumOff val="-36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79552"/>
              <a:satOff val="-5360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12EC1-6D9D-5049-BC34-0493EF30AF13}">
      <dsp:nvSpPr>
        <dsp:cNvPr id="0" name=""/>
        <dsp:cNvSpPr/>
      </dsp:nvSpPr>
      <dsp:spPr>
        <a:xfrm>
          <a:off x="0" y="1177121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Predatory journals in Asia</a:t>
          </a:r>
          <a:endParaRPr lang="en-US" sz="1300" kern="1200" dirty="0"/>
        </a:p>
      </dsp:txBody>
      <dsp:txXfrm>
        <a:off x="0" y="1177121"/>
        <a:ext cx="6713552" cy="294154"/>
      </dsp:txXfrm>
    </dsp:sp>
    <dsp:sp modelId="{519B8D2B-9A5B-3448-BBF8-ACA47B5FBC31}">
      <dsp:nvSpPr>
        <dsp:cNvPr id="0" name=""/>
        <dsp:cNvSpPr/>
      </dsp:nvSpPr>
      <dsp:spPr>
        <a:xfrm>
          <a:off x="0" y="1471276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2599440"/>
                <a:satOff val="-6700"/>
                <a:lumOff val="-4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99440"/>
                <a:satOff val="-6700"/>
                <a:lumOff val="-4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99440"/>
                <a:satOff val="-6700"/>
                <a:lumOff val="-4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99440"/>
              <a:satOff val="-6700"/>
              <a:lumOff val="-45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4A53A-168B-F54D-965D-E1E08DF299D9}">
      <dsp:nvSpPr>
        <dsp:cNvPr id="0" name=""/>
        <dsp:cNvSpPr/>
      </dsp:nvSpPr>
      <dsp:spPr>
        <a:xfrm>
          <a:off x="0" y="1471276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Plagiarism</a:t>
          </a:r>
          <a:endParaRPr lang="en-US" sz="1300" kern="1200"/>
        </a:p>
      </dsp:txBody>
      <dsp:txXfrm>
        <a:off x="0" y="1471276"/>
        <a:ext cx="6713552" cy="294154"/>
      </dsp:txXfrm>
    </dsp:sp>
    <dsp:sp modelId="{D69C4C86-F3C3-3B4F-A236-8D599A50E010}">
      <dsp:nvSpPr>
        <dsp:cNvPr id="0" name=""/>
        <dsp:cNvSpPr/>
      </dsp:nvSpPr>
      <dsp:spPr>
        <a:xfrm>
          <a:off x="0" y="1765431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3119328"/>
                <a:satOff val="-8040"/>
                <a:lumOff val="-54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19328"/>
                <a:satOff val="-8040"/>
                <a:lumOff val="-54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19328"/>
                <a:satOff val="-8040"/>
                <a:lumOff val="-54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119328"/>
              <a:satOff val="-8040"/>
              <a:lumOff val="-54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D2D23-34BA-0E43-9EF3-A3E182ECDDDF}">
      <dsp:nvSpPr>
        <dsp:cNvPr id="0" name=""/>
        <dsp:cNvSpPr/>
      </dsp:nvSpPr>
      <dsp:spPr>
        <a:xfrm>
          <a:off x="0" y="1765431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Data fabrication</a:t>
          </a:r>
          <a:endParaRPr lang="en-US" sz="1300" kern="1200"/>
        </a:p>
      </dsp:txBody>
      <dsp:txXfrm>
        <a:off x="0" y="1765431"/>
        <a:ext cx="6713552" cy="294154"/>
      </dsp:txXfrm>
    </dsp:sp>
    <dsp:sp modelId="{C67B086E-E0F2-7844-9589-020FB146DB4F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3639215"/>
                <a:satOff val="-9379"/>
                <a:lumOff val="-6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39215"/>
                <a:satOff val="-9379"/>
                <a:lumOff val="-6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39215"/>
                <a:satOff val="-9379"/>
                <a:lumOff val="-6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39215"/>
              <a:satOff val="-9379"/>
              <a:lumOff val="-63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2B648-81DD-354C-A03C-D4DE2DAD2908}">
      <dsp:nvSpPr>
        <dsp:cNvPr id="0" name=""/>
        <dsp:cNvSpPr/>
      </dsp:nvSpPr>
      <dsp:spPr>
        <a:xfrm>
          <a:off x="0" y="2059585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Gift authorship</a:t>
          </a:r>
          <a:endParaRPr lang="en-US" sz="1300" kern="1200"/>
        </a:p>
      </dsp:txBody>
      <dsp:txXfrm>
        <a:off x="0" y="2059585"/>
        <a:ext cx="6713552" cy="294154"/>
      </dsp:txXfrm>
    </dsp:sp>
    <dsp:sp modelId="{2110CE3B-3405-7549-90C1-4C9A05FCC63B}">
      <dsp:nvSpPr>
        <dsp:cNvPr id="0" name=""/>
        <dsp:cNvSpPr/>
      </dsp:nvSpPr>
      <dsp:spPr>
        <a:xfrm>
          <a:off x="0" y="2353740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4159103"/>
                <a:satOff val="-10719"/>
                <a:lumOff val="-72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159103"/>
                <a:satOff val="-10719"/>
                <a:lumOff val="-72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159103"/>
                <a:satOff val="-10719"/>
                <a:lumOff val="-72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159103"/>
              <a:satOff val="-10719"/>
              <a:lumOff val="-72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74309-512D-8440-B115-57F7CF0CD283}">
      <dsp:nvSpPr>
        <dsp:cNvPr id="0" name=""/>
        <dsp:cNvSpPr/>
      </dsp:nvSpPr>
      <dsp:spPr>
        <a:xfrm>
          <a:off x="0" y="2353740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Duplicate publications</a:t>
          </a:r>
          <a:endParaRPr lang="en-US" sz="1300" kern="1200"/>
        </a:p>
      </dsp:txBody>
      <dsp:txXfrm>
        <a:off x="0" y="2353740"/>
        <a:ext cx="6713552" cy="294154"/>
      </dsp:txXfrm>
    </dsp:sp>
    <dsp:sp modelId="{2F5E0877-3BC9-FC45-86C1-448804880417}">
      <dsp:nvSpPr>
        <dsp:cNvPr id="0" name=""/>
        <dsp:cNvSpPr/>
      </dsp:nvSpPr>
      <dsp:spPr>
        <a:xfrm>
          <a:off x="0" y="2647895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4678991"/>
                <a:satOff val="-12059"/>
                <a:lumOff val="-81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78991"/>
                <a:satOff val="-12059"/>
                <a:lumOff val="-81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78991"/>
                <a:satOff val="-12059"/>
                <a:lumOff val="-81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78991"/>
              <a:satOff val="-12059"/>
              <a:lumOff val="-81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92AAC-F8F7-6D42-8FCA-3A227469D2B7}">
      <dsp:nvSpPr>
        <dsp:cNvPr id="0" name=""/>
        <dsp:cNvSpPr/>
      </dsp:nvSpPr>
      <dsp:spPr>
        <a:xfrm>
          <a:off x="0" y="2647895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Government control and censorship</a:t>
          </a:r>
          <a:endParaRPr lang="en-US" sz="1300" kern="1200"/>
        </a:p>
      </dsp:txBody>
      <dsp:txXfrm>
        <a:off x="0" y="2647895"/>
        <a:ext cx="6713552" cy="294154"/>
      </dsp:txXfrm>
    </dsp:sp>
    <dsp:sp modelId="{88E9A39B-E419-0349-997A-4AB3347AAA9E}">
      <dsp:nvSpPr>
        <dsp:cNvPr id="0" name=""/>
        <dsp:cNvSpPr/>
      </dsp:nvSpPr>
      <dsp:spPr>
        <a:xfrm>
          <a:off x="0" y="2942050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5198879"/>
                <a:satOff val="-13399"/>
                <a:lumOff val="-9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98879"/>
                <a:satOff val="-13399"/>
                <a:lumOff val="-9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98879"/>
                <a:satOff val="-13399"/>
                <a:lumOff val="-9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98879"/>
              <a:satOff val="-13399"/>
              <a:lumOff val="-90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F504D-1775-3A4C-ADEF-AB72706929E3}">
      <dsp:nvSpPr>
        <dsp:cNvPr id="0" name=""/>
        <dsp:cNvSpPr/>
      </dsp:nvSpPr>
      <dsp:spPr>
        <a:xfrm>
          <a:off x="0" y="2942050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Conflict of interest</a:t>
          </a:r>
          <a:endParaRPr lang="en-US" sz="1300" kern="1200"/>
        </a:p>
      </dsp:txBody>
      <dsp:txXfrm>
        <a:off x="0" y="2942050"/>
        <a:ext cx="6713552" cy="294154"/>
      </dsp:txXfrm>
    </dsp:sp>
    <dsp:sp modelId="{2EFBF55C-BFB5-F843-BBAA-E018442CABFC}">
      <dsp:nvSpPr>
        <dsp:cNvPr id="0" name=""/>
        <dsp:cNvSpPr/>
      </dsp:nvSpPr>
      <dsp:spPr>
        <a:xfrm>
          <a:off x="0" y="3236204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5718767"/>
                <a:satOff val="-14739"/>
                <a:lumOff val="-99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8767"/>
                <a:satOff val="-14739"/>
                <a:lumOff val="-99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8767"/>
                <a:satOff val="-14739"/>
                <a:lumOff val="-99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18767"/>
              <a:satOff val="-14739"/>
              <a:lumOff val="-99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92791C-7459-6944-AACC-80AEF4C34BBC}">
      <dsp:nvSpPr>
        <dsp:cNvPr id="0" name=""/>
        <dsp:cNvSpPr/>
      </dsp:nvSpPr>
      <dsp:spPr>
        <a:xfrm>
          <a:off x="0" y="3236204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Inequity in peer review</a:t>
          </a:r>
          <a:endParaRPr lang="en-US" sz="1300" kern="1200"/>
        </a:p>
      </dsp:txBody>
      <dsp:txXfrm>
        <a:off x="0" y="3236204"/>
        <a:ext cx="6713552" cy="294154"/>
      </dsp:txXfrm>
    </dsp:sp>
    <dsp:sp modelId="{16283243-0841-B346-A68F-F122E21D6EB6}">
      <dsp:nvSpPr>
        <dsp:cNvPr id="0" name=""/>
        <dsp:cNvSpPr/>
      </dsp:nvSpPr>
      <dsp:spPr>
        <a:xfrm>
          <a:off x="0" y="3530359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6238655"/>
                <a:satOff val="-16079"/>
                <a:lumOff val="-108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38655"/>
                <a:satOff val="-16079"/>
                <a:lumOff val="-108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38655"/>
                <a:satOff val="-16079"/>
                <a:lumOff val="-108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238655"/>
              <a:satOff val="-16079"/>
              <a:lumOff val="-108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24879-FBEA-BD42-9072-EF5FA10AC840}">
      <dsp:nvSpPr>
        <dsp:cNvPr id="0" name=""/>
        <dsp:cNvSpPr/>
      </dsp:nvSpPr>
      <dsp:spPr>
        <a:xfrm>
          <a:off x="0" y="3530359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Why predatory publishing is prominent in Asia?</a:t>
          </a:r>
          <a:endParaRPr lang="en-US" sz="1300" kern="1200"/>
        </a:p>
      </dsp:txBody>
      <dsp:txXfrm>
        <a:off x="0" y="3530359"/>
        <a:ext cx="6713552" cy="294154"/>
      </dsp:txXfrm>
    </dsp:sp>
    <dsp:sp modelId="{330524DD-BFBF-1B46-8485-B135006C66F3}">
      <dsp:nvSpPr>
        <dsp:cNvPr id="0" name=""/>
        <dsp:cNvSpPr/>
      </dsp:nvSpPr>
      <dsp:spPr>
        <a:xfrm>
          <a:off x="0" y="3824514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C4D31-E0AE-C749-8F23-6C060B12A7CA}">
      <dsp:nvSpPr>
        <dsp:cNvPr id="0" name=""/>
        <dsp:cNvSpPr/>
      </dsp:nvSpPr>
      <dsp:spPr>
        <a:xfrm>
          <a:off x="0" y="3824514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How to prevent predatory publishing practices in Asia?</a:t>
          </a:r>
        </a:p>
      </dsp:txBody>
      <dsp:txXfrm>
        <a:off x="0" y="3824514"/>
        <a:ext cx="6713552" cy="29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A6D27-3BBA-754D-88D6-2E176FFA8BAD}">
      <dsp:nvSpPr>
        <dsp:cNvPr id="0" name=""/>
        <dsp:cNvSpPr/>
      </dsp:nvSpPr>
      <dsp:spPr>
        <a:xfrm>
          <a:off x="2978" y="460813"/>
          <a:ext cx="2363295" cy="14179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Predatory Journals</a:t>
          </a:r>
          <a:r>
            <a:rPr lang="en-IN" sz="1400" b="0" i="0" kern="1200" dirty="0"/>
            <a:t> Exploitation through charging fees without proper peer review, with increased targeting in Asian countries.</a:t>
          </a:r>
          <a:endParaRPr lang="en-US" sz="1400" kern="1200" dirty="0"/>
        </a:p>
      </dsp:txBody>
      <dsp:txXfrm>
        <a:off x="2978" y="460813"/>
        <a:ext cx="2363295" cy="1417977"/>
      </dsp:txXfrm>
    </dsp:sp>
    <dsp:sp modelId="{26A822BD-923E-BA45-8913-4BADCF34C8F5}">
      <dsp:nvSpPr>
        <dsp:cNvPr id="0" name=""/>
        <dsp:cNvSpPr/>
      </dsp:nvSpPr>
      <dsp:spPr>
        <a:xfrm>
          <a:off x="2602603" y="460813"/>
          <a:ext cx="2363295" cy="14179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Plagiarism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Presenting others' work as one's own; a global issue reported in some Asian contexts.</a:t>
          </a:r>
          <a:endParaRPr lang="en-US" sz="1400" kern="1200" dirty="0"/>
        </a:p>
      </dsp:txBody>
      <dsp:txXfrm>
        <a:off x="2602603" y="460813"/>
        <a:ext cx="2363295" cy="1417977"/>
      </dsp:txXfrm>
    </dsp:sp>
    <dsp:sp modelId="{78493440-112F-0E4F-9F24-558071179A68}">
      <dsp:nvSpPr>
        <dsp:cNvPr id="0" name=""/>
        <dsp:cNvSpPr/>
      </dsp:nvSpPr>
      <dsp:spPr>
        <a:xfrm>
          <a:off x="5202228" y="460813"/>
          <a:ext cx="2363295" cy="14179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Data Fabrication and Falsification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 Pressures leading to unethical manipulation of data; influenced by cultural and institutional factors.</a:t>
          </a:r>
          <a:endParaRPr lang="en-US" sz="1400" kern="1200" dirty="0"/>
        </a:p>
      </dsp:txBody>
      <dsp:txXfrm>
        <a:off x="5202228" y="460813"/>
        <a:ext cx="2363295" cy="1417977"/>
      </dsp:txXfrm>
    </dsp:sp>
    <dsp:sp modelId="{ABD6D07F-561A-8248-954C-97F5BEA2D98B}">
      <dsp:nvSpPr>
        <dsp:cNvPr id="0" name=""/>
        <dsp:cNvSpPr/>
      </dsp:nvSpPr>
      <dsp:spPr>
        <a:xfrm>
          <a:off x="7801853" y="460813"/>
          <a:ext cx="2363295" cy="14179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Gift Authorship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 Inclusion of non-contributing authors as a sign of respect in hierarchical relationships.</a:t>
          </a:r>
          <a:endParaRPr lang="en-US" sz="1400" kern="1200" dirty="0"/>
        </a:p>
      </dsp:txBody>
      <dsp:txXfrm>
        <a:off x="7801853" y="460813"/>
        <a:ext cx="2363295" cy="1417977"/>
      </dsp:txXfrm>
    </dsp:sp>
    <dsp:sp modelId="{FD37DEE5-5047-AA41-AA41-911DB8390A62}">
      <dsp:nvSpPr>
        <dsp:cNvPr id="0" name=""/>
        <dsp:cNvSpPr/>
      </dsp:nvSpPr>
      <dsp:spPr>
        <a:xfrm>
          <a:off x="2978" y="2115119"/>
          <a:ext cx="2363295" cy="1417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Duplicate Publications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Unethical practice of publishing identical research in multiple journals.</a:t>
          </a:r>
          <a:endParaRPr lang="en-US" sz="1400" kern="1200" dirty="0"/>
        </a:p>
      </dsp:txBody>
      <dsp:txXfrm>
        <a:off x="2978" y="2115119"/>
        <a:ext cx="2363295" cy="1417977"/>
      </dsp:txXfrm>
    </dsp:sp>
    <dsp:sp modelId="{3B2A2E2F-7640-E243-80A7-38EBA2D4F68D}">
      <dsp:nvSpPr>
        <dsp:cNvPr id="0" name=""/>
        <dsp:cNvSpPr/>
      </dsp:nvSpPr>
      <dsp:spPr>
        <a:xfrm>
          <a:off x="2602603" y="2115119"/>
          <a:ext cx="2363295" cy="14179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Government Control and Censorship</a:t>
          </a:r>
          <a:endParaRPr lang="en-IN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Possible interference stifling academic freedom and leading to biased research.</a:t>
          </a:r>
          <a:endParaRPr lang="en-US" sz="1400" kern="1200" dirty="0"/>
        </a:p>
      </dsp:txBody>
      <dsp:txXfrm>
        <a:off x="2602603" y="2115119"/>
        <a:ext cx="2363295" cy="1417977"/>
      </dsp:txXfrm>
    </dsp:sp>
    <dsp:sp modelId="{7374CB37-79B3-5749-8A4A-CF893FDDF7EE}">
      <dsp:nvSpPr>
        <dsp:cNvPr id="0" name=""/>
        <dsp:cNvSpPr/>
      </dsp:nvSpPr>
      <dsp:spPr>
        <a:xfrm>
          <a:off x="5202228" y="2115119"/>
          <a:ext cx="2363295" cy="14179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Conflict of Interest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Failure to disclose conflicts leading to research bias.</a:t>
          </a:r>
          <a:endParaRPr lang="en-US" sz="1400" kern="1200" dirty="0"/>
        </a:p>
      </dsp:txBody>
      <dsp:txXfrm>
        <a:off x="5202228" y="2115119"/>
        <a:ext cx="2363295" cy="1417977"/>
      </dsp:txXfrm>
    </dsp:sp>
    <dsp:sp modelId="{A6EAAF7C-BD5A-DB4C-A056-40D3F7F7875B}">
      <dsp:nvSpPr>
        <dsp:cNvPr id="0" name=""/>
        <dsp:cNvSpPr/>
      </dsp:nvSpPr>
      <dsp:spPr>
        <a:xfrm>
          <a:off x="7801853" y="2115119"/>
          <a:ext cx="2363295" cy="14179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kern="1200" dirty="0"/>
            <a:t>Inequity in Peer Review</a:t>
          </a:r>
          <a:endParaRPr lang="en-IN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i="0" kern="1200" dirty="0"/>
            <a:t>Potential biases against manuscripts from certain regions and sex, affecting Asian scholars.</a:t>
          </a:r>
          <a:endParaRPr lang="en-US" sz="1400" kern="1200" dirty="0"/>
        </a:p>
      </dsp:txBody>
      <dsp:txXfrm>
        <a:off x="7801853" y="2115119"/>
        <a:ext cx="2363295" cy="1417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68F5-6AB8-874E-8F3E-1EA95655D079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B0A2EE-125B-8043-BB0F-760A416E3615}">
      <dsp:nvSpPr>
        <dsp:cNvPr id="0" name=""/>
        <dsp:cNvSpPr/>
      </dsp:nvSpPr>
      <dsp:spPr>
        <a:xfrm>
          <a:off x="0" y="502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 dirty="0"/>
            <a:t>Spam Emails</a:t>
          </a:r>
          <a:r>
            <a:rPr lang="en-IN" sz="1300" b="0" i="0" kern="1200" dirty="0"/>
            <a:t>: Use of deceptive emails to submit/recruitment as editor.</a:t>
          </a:r>
          <a:endParaRPr lang="en-US" sz="1300" b="0" kern="1200" dirty="0"/>
        </a:p>
      </dsp:txBody>
      <dsp:txXfrm>
        <a:off x="0" y="502"/>
        <a:ext cx="6713552" cy="294154"/>
      </dsp:txXfrm>
    </dsp:sp>
    <dsp:sp modelId="{83A92CED-5B9C-DA4C-BABE-91BD16F1003C}">
      <dsp:nvSpPr>
        <dsp:cNvPr id="0" name=""/>
        <dsp:cNvSpPr/>
      </dsp:nvSpPr>
      <dsp:spPr>
        <a:xfrm>
          <a:off x="0" y="294657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519888"/>
                <a:satOff val="-1340"/>
                <a:lumOff val="-9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9888"/>
                <a:satOff val="-1340"/>
                <a:lumOff val="-9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9888"/>
                <a:satOff val="-1340"/>
                <a:lumOff val="-9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9888"/>
              <a:satOff val="-1340"/>
              <a:lumOff val="-90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0607F4-CB96-594E-967A-4E8AA887AA7B}">
      <dsp:nvSpPr>
        <dsp:cNvPr id="0" name=""/>
        <dsp:cNvSpPr/>
      </dsp:nvSpPr>
      <dsp:spPr>
        <a:xfrm>
          <a:off x="0" y="294657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Fast Peer Review and Publication</a:t>
          </a:r>
          <a:r>
            <a:rPr lang="en-IN" sz="1300" b="0" i="0" kern="1200"/>
            <a:t>: False promises of rapid, often faked peer review.</a:t>
          </a:r>
          <a:endParaRPr lang="en-US" sz="1300" kern="1200"/>
        </a:p>
      </dsp:txBody>
      <dsp:txXfrm>
        <a:off x="0" y="294657"/>
        <a:ext cx="6713552" cy="294154"/>
      </dsp:txXfrm>
    </dsp:sp>
    <dsp:sp modelId="{34FCE6B2-5B6F-0B4F-B941-8A0D86B07787}">
      <dsp:nvSpPr>
        <dsp:cNvPr id="0" name=""/>
        <dsp:cNvSpPr/>
      </dsp:nvSpPr>
      <dsp:spPr>
        <a:xfrm>
          <a:off x="0" y="588812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1039776"/>
                <a:satOff val="-2680"/>
                <a:lumOff val="-1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39776"/>
                <a:satOff val="-2680"/>
                <a:lumOff val="-1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39776"/>
                <a:satOff val="-2680"/>
                <a:lumOff val="-1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39776"/>
              <a:satOff val="-2680"/>
              <a:lumOff val="-181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CD3D24-8DA0-9041-81D8-6129A336991E}">
      <dsp:nvSpPr>
        <dsp:cNvPr id="0" name=""/>
        <dsp:cNvSpPr/>
      </dsp:nvSpPr>
      <dsp:spPr>
        <a:xfrm>
          <a:off x="0" y="588812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Broad or Unfocused Subject Matter</a:t>
          </a:r>
          <a:r>
            <a:rPr lang="en-IN" sz="1300" b="0" i="0" kern="1200"/>
            <a:t>: Lack of specific or overly broad journal scope.</a:t>
          </a:r>
          <a:endParaRPr lang="en-US" sz="1300" kern="1200"/>
        </a:p>
      </dsp:txBody>
      <dsp:txXfrm>
        <a:off x="0" y="588812"/>
        <a:ext cx="6713552" cy="294154"/>
      </dsp:txXfrm>
    </dsp:sp>
    <dsp:sp modelId="{52A235B7-9621-B741-8D11-2240D6397717}">
      <dsp:nvSpPr>
        <dsp:cNvPr id="0" name=""/>
        <dsp:cNvSpPr/>
      </dsp:nvSpPr>
      <dsp:spPr>
        <a:xfrm>
          <a:off x="0" y="882967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1559664"/>
                <a:satOff val="-4020"/>
                <a:lumOff val="-27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59664"/>
                <a:satOff val="-4020"/>
                <a:lumOff val="-27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59664"/>
                <a:satOff val="-4020"/>
                <a:lumOff val="-27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59664"/>
              <a:satOff val="-4020"/>
              <a:lumOff val="-27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DF6CBE-CAFF-0443-A465-174E3E3ADC67}">
      <dsp:nvSpPr>
        <dsp:cNvPr id="0" name=""/>
        <dsp:cNvSpPr/>
      </dsp:nvSpPr>
      <dsp:spPr>
        <a:xfrm>
          <a:off x="0" y="882967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Hidden or Changing Author Fees</a:t>
          </a:r>
          <a:r>
            <a:rPr lang="en-IN" sz="1300" b="0" i="0" kern="1200"/>
            <a:t>: Deceptive practices regarding author fees.</a:t>
          </a:r>
          <a:endParaRPr lang="en-US" sz="1300" kern="1200"/>
        </a:p>
      </dsp:txBody>
      <dsp:txXfrm>
        <a:off x="0" y="882967"/>
        <a:ext cx="6713552" cy="294154"/>
      </dsp:txXfrm>
    </dsp:sp>
    <dsp:sp modelId="{9AC9FA9A-E9F9-0B4F-90F1-E57F90AFA275}">
      <dsp:nvSpPr>
        <dsp:cNvPr id="0" name=""/>
        <dsp:cNvSpPr/>
      </dsp:nvSpPr>
      <dsp:spPr>
        <a:xfrm>
          <a:off x="0" y="1177121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2079552"/>
                <a:satOff val="-5360"/>
                <a:lumOff val="-36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79552"/>
                <a:satOff val="-5360"/>
                <a:lumOff val="-36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79552"/>
                <a:satOff val="-5360"/>
                <a:lumOff val="-36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79552"/>
              <a:satOff val="-5360"/>
              <a:lumOff val="-362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74B01A-75C8-DB4F-9D16-2E47353F0616}">
      <dsp:nvSpPr>
        <dsp:cNvPr id="0" name=""/>
        <dsp:cNvSpPr/>
      </dsp:nvSpPr>
      <dsp:spPr>
        <a:xfrm>
          <a:off x="0" y="1177121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Inconsistencies and Contradictions</a:t>
          </a:r>
          <a:r>
            <a:rPr lang="en-IN" sz="1300" b="0" i="0" kern="1200"/>
            <a:t>: Mismatches in names, scope, and fake addresses.</a:t>
          </a:r>
          <a:endParaRPr lang="en-US" sz="1300" kern="1200"/>
        </a:p>
      </dsp:txBody>
      <dsp:txXfrm>
        <a:off x="0" y="1177121"/>
        <a:ext cx="6713552" cy="294154"/>
      </dsp:txXfrm>
    </dsp:sp>
    <dsp:sp modelId="{92D9539E-C9D4-8948-8B18-9220B3C7D2C6}">
      <dsp:nvSpPr>
        <dsp:cNvPr id="0" name=""/>
        <dsp:cNvSpPr/>
      </dsp:nvSpPr>
      <dsp:spPr>
        <a:xfrm>
          <a:off x="0" y="1471276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2599440"/>
                <a:satOff val="-6700"/>
                <a:lumOff val="-4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99440"/>
                <a:satOff val="-6700"/>
                <a:lumOff val="-4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99440"/>
                <a:satOff val="-6700"/>
                <a:lumOff val="-4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99440"/>
              <a:satOff val="-6700"/>
              <a:lumOff val="-452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C04E8-A6DB-D64E-893B-DE511E622208}">
      <dsp:nvSpPr>
        <dsp:cNvPr id="0" name=""/>
        <dsp:cNvSpPr/>
      </dsp:nvSpPr>
      <dsp:spPr>
        <a:xfrm>
          <a:off x="0" y="1471276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 dirty="0"/>
            <a:t>Fake or Unaware Editors</a:t>
          </a:r>
          <a:r>
            <a:rPr lang="en-IN" sz="1300" b="0" i="0" kern="1200" dirty="0"/>
            <a:t>: Misuse of names as editors without consent.</a:t>
          </a:r>
          <a:endParaRPr lang="en-US" sz="1300" kern="1200" dirty="0"/>
        </a:p>
      </dsp:txBody>
      <dsp:txXfrm>
        <a:off x="0" y="1471276"/>
        <a:ext cx="6713552" cy="294154"/>
      </dsp:txXfrm>
    </dsp:sp>
    <dsp:sp modelId="{925A7F11-FFBE-3D4D-93EA-C982F29AD9EE}">
      <dsp:nvSpPr>
        <dsp:cNvPr id="0" name=""/>
        <dsp:cNvSpPr/>
      </dsp:nvSpPr>
      <dsp:spPr>
        <a:xfrm>
          <a:off x="0" y="1765431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3119328"/>
                <a:satOff val="-8040"/>
                <a:lumOff val="-54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19328"/>
                <a:satOff val="-8040"/>
                <a:lumOff val="-54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19328"/>
                <a:satOff val="-8040"/>
                <a:lumOff val="-54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119328"/>
              <a:satOff val="-8040"/>
              <a:lumOff val="-543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7BC4FB-7F95-F641-9061-04BFC08B507E}">
      <dsp:nvSpPr>
        <dsp:cNvPr id="0" name=""/>
        <dsp:cNvSpPr/>
      </dsp:nvSpPr>
      <dsp:spPr>
        <a:xfrm>
          <a:off x="0" y="1765431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Newness and Overproduction</a:t>
          </a:r>
          <a:r>
            <a:rPr lang="en-IN" sz="1300" b="0" i="0" kern="1200"/>
            <a:t>: Quick launch and overproduction of articles without review.</a:t>
          </a:r>
          <a:endParaRPr lang="en-US" sz="1300" kern="1200"/>
        </a:p>
      </dsp:txBody>
      <dsp:txXfrm>
        <a:off x="0" y="1765431"/>
        <a:ext cx="6713552" cy="294154"/>
      </dsp:txXfrm>
    </dsp:sp>
    <dsp:sp modelId="{412232E1-DE52-FF45-9DCF-AEE6BEDB05DA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3639215"/>
                <a:satOff val="-9379"/>
                <a:lumOff val="-6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39215"/>
                <a:satOff val="-9379"/>
                <a:lumOff val="-6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39215"/>
                <a:satOff val="-9379"/>
                <a:lumOff val="-6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39215"/>
              <a:satOff val="-9379"/>
              <a:lumOff val="-633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1DF673-ECEB-0B4B-A7FD-4683BDFB79BE}">
      <dsp:nvSpPr>
        <dsp:cNvPr id="0" name=""/>
        <dsp:cNvSpPr/>
      </dsp:nvSpPr>
      <dsp:spPr>
        <a:xfrm>
          <a:off x="0" y="2059585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Copycat Names and Websites</a:t>
          </a:r>
          <a:r>
            <a:rPr lang="en-IN" sz="1300" b="0" i="0" kern="1200"/>
            <a:t>: Imitation of well-known journals.</a:t>
          </a:r>
          <a:endParaRPr lang="en-US" sz="1300" kern="1200"/>
        </a:p>
      </dsp:txBody>
      <dsp:txXfrm>
        <a:off x="0" y="2059585"/>
        <a:ext cx="6713552" cy="294154"/>
      </dsp:txXfrm>
    </dsp:sp>
    <dsp:sp modelId="{30DD1B95-E0A4-3246-BEC7-408D7EF1D849}">
      <dsp:nvSpPr>
        <dsp:cNvPr id="0" name=""/>
        <dsp:cNvSpPr/>
      </dsp:nvSpPr>
      <dsp:spPr>
        <a:xfrm>
          <a:off x="0" y="2353740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4159103"/>
                <a:satOff val="-10719"/>
                <a:lumOff val="-72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159103"/>
                <a:satOff val="-10719"/>
                <a:lumOff val="-72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159103"/>
                <a:satOff val="-10719"/>
                <a:lumOff val="-72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159103"/>
              <a:satOff val="-10719"/>
              <a:lumOff val="-72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D7F34D-A491-9441-9299-511F4978C402}">
      <dsp:nvSpPr>
        <dsp:cNvPr id="0" name=""/>
        <dsp:cNvSpPr/>
      </dsp:nvSpPr>
      <dsp:spPr>
        <a:xfrm>
          <a:off x="0" y="2353740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 dirty="0"/>
            <a:t>Author-Editor Problems</a:t>
          </a:r>
          <a:r>
            <a:rPr lang="en-IN" sz="1300" b="0" i="0" kern="1200" dirty="0"/>
            <a:t>: Issues with revisions, errors, consent, and payment for retraction.</a:t>
          </a:r>
          <a:endParaRPr lang="en-US" sz="1300" kern="1200" dirty="0"/>
        </a:p>
      </dsp:txBody>
      <dsp:txXfrm>
        <a:off x="0" y="2353740"/>
        <a:ext cx="6713552" cy="294154"/>
      </dsp:txXfrm>
    </dsp:sp>
    <dsp:sp modelId="{B06BC718-B223-4E41-8C73-CB4D47D45C97}">
      <dsp:nvSpPr>
        <dsp:cNvPr id="0" name=""/>
        <dsp:cNvSpPr/>
      </dsp:nvSpPr>
      <dsp:spPr>
        <a:xfrm>
          <a:off x="0" y="2647895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4678991"/>
                <a:satOff val="-12059"/>
                <a:lumOff val="-81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78991"/>
                <a:satOff val="-12059"/>
                <a:lumOff val="-81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78991"/>
                <a:satOff val="-12059"/>
                <a:lumOff val="-81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78991"/>
              <a:satOff val="-12059"/>
              <a:lumOff val="-814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0C234A-452F-6F4E-AA4D-4E6227F72BD8}">
      <dsp:nvSpPr>
        <dsp:cNvPr id="0" name=""/>
        <dsp:cNvSpPr/>
      </dsp:nvSpPr>
      <dsp:spPr>
        <a:xfrm>
          <a:off x="0" y="2647895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Contradictory or Missing Location Info</a:t>
          </a:r>
          <a:r>
            <a:rPr lang="en-IN" sz="1300" b="0" i="0" kern="1200"/>
            <a:t>: False location claims.</a:t>
          </a:r>
          <a:endParaRPr lang="en-US" sz="1300" kern="1200"/>
        </a:p>
      </dsp:txBody>
      <dsp:txXfrm>
        <a:off x="0" y="2647895"/>
        <a:ext cx="6713552" cy="294154"/>
      </dsp:txXfrm>
    </dsp:sp>
    <dsp:sp modelId="{1EFBC8F1-044B-984B-8427-7D9F8C27A5E3}">
      <dsp:nvSpPr>
        <dsp:cNvPr id="0" name=""/>
        <dsp:cNvSpPr/>
      </dsp:nvSpPr>
      <dsp:spPr>
        <a:xfrm>
          <a:off x="0" y="2942050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5198879"/>
                <a:satOff val="-13399"/>
                <a:lumOff val="-9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98879"/>
                <a:satOff val="-13399"/>
                <a:lumOff val="-9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98879"/>
                <a:satOff val="-13399"/>
                <a:lumOff val="-9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98879"/>
              <a:satOff val="-13399"/>
              <a:lumOff val="-905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6EA216-15A2-834D-88A2-535ADAD67260}">
      <dsp:nvSpPr>
        <dsp:cNvPr id="0" name=""/>
        <dsp:cNvSpPr/>
      </dsp:nvSpPr>
      <dsp:spPr>
        <a:xfrm>
          <a:off x="0" y="2942050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Missing or Faked Identifiers</a:t>
          </a:r>
          <a:r>
            <a:rPr lang="en-IN" sz="1300" b="0" i="0" kern="1200"/>
            <a:t>: Lack of or falsified journal identifiers.</a:t>
          </a:r>
          <a:endParaRPr lang="en-US" sz="1300" kern="1200"/>
        </a:p>
      </dsp:txBody>
      <dsp:txXfrm>
        <a:off x="0" y="2942050"/>
        <a:ext cx="6713552" cy="294154"/>
      </dsp:txXfrm>
    </dsp:sp>
    <dsp:sp modelId="{2855EA23-0816-0246-9F36-CC757E4043BB}">
      <dsp:nvSpPr>
        <dsp:cNvPr id="0" name=""/>
        <dsp:cNvSpPr/>
      </dsp:nvSpPr>
      <dsp:spPr>
        <a:xfrm>
          <a:off x="0" y="3236204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5718767"/>
                <a:satOff val="-14739"/>
                <a:lumOff val="-99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8767"/>
                <a:satOff val="-14739"/>
                <a:lumOff val="-99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8767"/>
                <a:satOff val="-14739"/>
                <a:lumOff val="-99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18767"/>
              <a:satOff val="-14739"/>
              <a:lumOff val="-995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32C7FF-1FEE-314D-9E5B-DAFD7B94B809}">
      <dsp:nvSpPr>
        <dsp:cNvPr id="0" name=""/>
        <dsp:cNvSpPr/>
      </dsp:nvSpPr>
      <dsp:spPr>
        <a:xfrm>
          <a:off x="0" y="3236204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False and Imaginative Bibliometrics</a:t>
          </a:r>
          <a:r>
            <a:rPr lang="en-IN" sz="1300" b="0" i="0" kern="1200"/>
            <a:t>: Deceptive metrics and impact factors.</a:t>
          </a:r>
          <a:endParaRPr lang="en-US" sz="1300" kern="1200"/>
        </a:p>
      </dsp:txBody>
      <dsp:txXfrm>
        <a:off x="0" y="3236204"/>
        <a:ext cx="6713552" cy="294154"/>
      </dsp:txXfrm>
    </dsp:sp>
    <dsp:sp modelId="{34B01634-F4F7-3F49-A527-6B65B3F9E841}">
      <dsp:nvSpPr>
        <dsp:cNvPr id="0" name=""/>
        <dsp:cNvSpPr/>
      </dsp:nvSpPr>
      <dsp:spPr>
        <a:xfrm>
          <a:off x="0" y="3530359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6238655"/>
                <a:satOff val="-16079"/>
                <a:lumOff val="-108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38655"/>
                <a:satOff val="-16079"/>
                <a:lumOff val="-108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38655"/>
                <a:satOff val="-16079"/>
                <a:lumOff val="-108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238655"/>
              <a:satOff val="-16079"/>
              <a:lumOff val="-108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CF1E7-4F9D-8943-B40A-041C48DB4811}">
      <dsp:nvSpPr>
        <dsp:cNvPr id="0" name=""/>
        <dsp:cNvSpPr/>
      </dsp:nvSpPr>
      <dsp:spPr>
        <a:xfrm>
          <a:off x="0" y="3530359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Inappropriate Indexing Claims</a:t>
          </a:r>
          <a:r>
            <a:rPr lang="en-IN" sz="1300" b="0" i="0" kern="1200"/>
            <a:t>: False inclusion in legitimate databases.</a:t>
          </a:r>
          <a:endParaRPr lang="en-US" sz="1300" kern="1200"/>
        </a:p>
      </dsp:txBody>
      <dsp:txXfrm>
        <a:off x="0" y="3530359"/>
        <a:ext cx="6713552" cy="294154"/>
      </dsp:txXfrm>
    </dsp:sp>
    <dsp:sp modelId="{9401CC53-EC92-3246-A718-E06C859090D4}">
      <dsp:nvSpPr>
        <dsp:cNvPr id="0" name=""/>
        <dsp:cNvSpPr/>
      </dsp:nvSpPr>
      <dsp:spPr>
        <a:xfrm>
          <a:off x="0" y="3824514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694A0-D457-7245-A0FE-B074DBD6D4F2}">
      <dsp:nvSpPr>
        <dsp:cNvPr id="0" name=""/>
        <dsp:cNvSpPr/>
      </dsp:nvSpPr>
      <dsp:spPr>
        <a:xfrm>
          <a:off x="0" y="3824514"/>
          <a:ext cx="6713552" cy="29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i="0" kern="1200"/>
            <a:t>Amateurish or Deceptive Websites</a:t>
          </a:r>
          <a:r>
            <a:rPr lang="en-IN" sz="1300" b="0" i="0" kern="1200"/>
            <a:t>: Poor website design, including deceptive practices.</a:t>
          </a:r>
          <a:endParaRPr lang="en-US" sz="1300" kern="1200"/>
        </a:p>
      </dsp:txBody>
      <dsp:txXfrm>
        <a:off x="0" y="3824514"/>
        <a:ext cx="6713552" cy="294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CE47F-AC23-3D47-AE72-A74533DA635C}">
      <dsp:nvSpPr>
        <dsp:cNvPr id="0" name=""/>
        <dsp:cNvSpPr/>
      </dsp:nvSpPr>
      <dsp:spPr>
        <a:xfrm>
          <a:off x="0" y="1665"/>
          <a:ext cx="3429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4CA18-2739-1549-B0E0-AFB10A711B5A}">
      <dsp:nvSpPr>
        <dsp:cNvPr id="0" name=""/>
        <dsp:cNvSpPr/>
      </dsp:nvSpPr>
      <dsp:spPr>
        <a:xfrm>
          <a:off x="0" y="1665"/>
          <a:ext cx="3429000" cy="113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kern="1200" dirty="0"/>
            <a:t>51% of Indian medical faculty felt pressured to publish for job reasons, prompting some to consider predatory journals (Aggarwal et al. 2016).</a:t>
          </a:r>
          <a:endParaRPr lang="en-US" sz="1600" kern="1200" dirty="0"/>
        </a:p>
      </dsp:txBody>
      <dsp:txXfrm>
        <a:off x="0" y="1665"/>
        <a:ext cx="3429000" cy="1135793"/>
      </dsp:txXfrm>
    </dsp:sp>
    <dsp:sp modelId="{9AB9C108-2B53-C347-87D7-45177DF15263}">
      <dsp:nvSpPr>
        <dsp:cNvPr id="0" name=""/>
        <dsp:cNvSpPr/>
      </dsp:nvSpPr>
      <dsp:spPr>
        <a:xfrm>
          <a:off x="0" y="1137459"/>
          <a:ext cx="34290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85DED-A7E0-E74B-B4A6-446E754C5DEC}">
      <dsp:nvSpPr>
        <dsp:cNvPr id="0" name=""/>
        <dsp:cNvSpPr/>
      </dsp:nvSpPr>
      <dsp:spPr>
        <a:xfrm>
          <a:off x="0" y="1137459"/>
          <a:ext cx="3429000" cy="113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kern="1200" dirty="0"/>
            <a:t>60% of researchers in India and 70% of researchers in China felt pressure to publish in high-impact journals (Nagai et al. [2020] and Shen et al. [2019]).</a:t>
          </a:r>
          <a:endParaRPr lang="en-US" sz="1600" kern="1200" dirty="0"/>
        </a:p>
      </dsp:txBody>
      <dsp:txXfrm>
        <a:off x="0" y="1137459"/>
        <a:ext cx="3429000" cy="1135793"/>
      </dsp:txXfrm>
    </dsp:sp>
    <dsp:sp modelId="{84729BEB-0CC6-DF49-A5EE-0D0D24E3FFA4}">
      <dsp:nvSpPr>
        <dsp:cNvPr id="0" name=""/>
        <dsp:cNvSpPr/>
      </dsp:nvSpPr>
      <dsp:spPr>
        <a:xfrm>
          <a:off x="0" y="2273252"/>
          <a:ext cx="34290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9621-70F1-1947-ABC6-C607EA4EE10A}">
      <dsp:nvSpPr>
        <dsp:cNvPr id="0" name=""/>
        <dsp:cNvSpPr/>
      </dsp:nvSpPr>
      <dsp:spPr>
        <a:xfrm>
          <a:off x="0" y="2273252"/>
          <a:ext cx="3429000" cy="113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kern="1200" dirty="0"/>
            <a:t>65% of researchers in Asia felt pressure to publish in high-impact journals (Moher et al. [2021]).</a:t>
          </a:r>
          <a:endParaRPr lang="en-US" sz="1600" kern="1200" dirty="0"/>
        </a:p>
      </dsp:txBody>
      <dsp:txXfrm>
        <a:off x="0" y="2273252"/>
        <a:ext cx="3429000" cy="1135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7393-BD46-E545-87D9-48F992791EDC}">
      <dsp:nvSpPr>
        <dsp:cNvPr id="0" name=""/>
        <dsp:cNvSpPr/>
      </dsp:nvSpPr>
      <dsp:spPr>
        <a:xfrm>
          <a:off x="1342710" y="1287"/>
          <a:ext cx="5370841" cy="13194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09" tIns="335133" rIns="104209" bIns="33513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IN" sz="1100" b="0" i="0" kern="1200" dirty="0"/>
            <a:t>only 20% of reviewers for Asian journals were women (Moher et al. [2015])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100" b="0" i="0" kern="1200" dirty="0"/>
            <a:t>only 15% of editors for Asian journals were women (Nagai et al. (2016))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100" b="0" i="0" kern="1200" dirty="0"/>
            <a:t>only 10% of editorial board members for Asian journals were women</a:t>
          </a:r>
          <a:r>
            <a:rPr lang="en-IN" sz="1100" kern="1200" dirty="0"/>
            <a:t> (</a:t>
          </a:r>
          <a:r>
            <a:rPr lang="en-IN" sz="1100" b="0" i="0" kern="1200" dirty="0"/>
            <a:t>Shen et al. (2017)</a:t>
          </a:r>
          <a:endParaRPr lang="en-US" sz="1100" kern="1200" dirty="0"/>
        </a:p>
      </dsp:txBody>
      <dsp:txXfrm>
        <a:off x="1342710" y="1287"/>
        <a:ext cx="5370841" cy="1319422"/>
      </dsp:txXfrm>
    </dsp:sp>
    <dsp:sp modelId="{EA3E6BE9-F088-A345-9AAC-E1E03D803B58}">
      <dsp:nvSpPr>
        <dsp:cNvPr id="0" name=""/>
        <dsp:cNvSpPr/>
      </dsp:nvSpPr>
      <dsp:spPr>
        <a:xfrm>
          <a:off x="0" y="1287"/>
          <a:ext cx="1342710" cy="1319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52" tIns="130330" rIns="71052" bIns="1303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Gender bias</a:t>
          </a:r>
        </a:p>
      </dsp:txBody>
      <dsp:txXfrm>
        <a:off x="0" y="1287"/>
        <a:ext cx="1342710" cy="1319422"/>
      </dsp:txXfrm>
    </dsp:sp>
    <dsp:sp modelId="{96D0B93E-4C26-9249-B1D2-89CB903023A8}">
      <dsp:nvSpPr>
        <dsp:cNvPr id="0" name=""/>
        <dsp:cNvSpPr/>
      </dsp:nvSpPr>
      <dsp:spPr>
        <a:xfrm>
          <a:off x="1342710" y="1399874"/>
          <a:ext cx="5370841" cy="1319422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09" tIns="335133" rIns="104209" bIns="33513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&gt;50% of </a:t>
          </a:r>
          <a:r>
            <a:rPr lang="en-IN" sz="1100" b="0" i="0" kern="1200"/>
            <a:t>peer reviewers come from developed countries except Asia (Else, [2018])</a:t>
          </a:r>
          <a:endParaRPr lang="en-US" sz="1100" kern="1200"/>
        </a:p>
      </dsp:txBody>
      <dsp:txXfrm>
        <a:off x="1342710" y="1399874"/>
        <a:ext cx="5370841" cy="1319422"/>
      </dsp:txXfrm>
    </dsp:sp>
    <dsp:sp modelId="{C18EE7D9-BEE9-5447-BC4F-4567476E40AC}">
      <dsp:nvSpPr>
        <dsp:cNvPr id="0" name=""/>
        <dsp:cNvSpPr/>
      </dsp:nvSpPr>
      <dsp:spPr>
        <a:xfrm>
          <a:off x="0" y="1399874"/>
          <a:ext cx="1342710" cy="131942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52" tIns="130330" rIns="71052" bIns="1303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Geographic bias</a:t>
          </a:r>
        </a:p>
      </dsp:txBody>
      <dsp:txXfrm>
        <a:off x="0" y="1399874"/>
        <a:ext cx="1342710" cy="1319422"/>
      </dsp:txXfrm>
    </dsp:sp>
    <dsp:sp modelId="{CFB9CE3E-FDFB-B44A-953B-0D20487F5958}">
      <dsp:nvSpPr>
        <dsp:cNvPr id="0" name=""/>
        <dsp:cNvSpPr/>
      </dsp:nvSpPr>
      <dsp:spPr>
        <a:xfrm>
          <a:off x="1342710" y="2798462"/>
          <a:ext cx="5370841" cy="131942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09" tIns="335133" rIns="104209" bIns="33513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Manuscripts from non-native English-speaking countries (which include many Asian countries) can face biases in peer review due to language and presentation (Ross et al. [2006])</a:t>
          </a:r>
          <a:r>
            <a:rPr lang="en-IN" sz="1100" b="0" i="0" kern="1200" dirty="0"/>
            <a:t>.</a:t>
          </a:r>
          <a:endParaRPr lang="en-US" sz="1100" kern="1200" dirty="0"/>
        </a:p>
      </dsp:txBody>
      <dsp:txXfrm>
        <a:off x="1342710" y="2798462"/>
        <a:ext cx="5370841" cy="1319422"/>
      </dsp:txXfrm>
    </dsp:sp>
    <dsp:sp modelId="{5577B94C-2B14-0341-9EF9-BDC6787023FB}">
      <dsp:nvSpPr>
        <dsp:cNvPr id="0" name=""/>
        <dsp:cNvSpPr/>
      </dsp:nvSpPr>
      <dsp:spPr>
        <a:xfrm>
          <a:off x="0" y="2798462"/>
          <a:ext cx="1342710" cy="13194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52" tIns="130330" rIns="71052" bIns="1303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Bias Against Non-Native English Authors</a:t>
          </a:r>
          <a:endParaRPr lang="en-US" sz="1400" kern="1200" dirty="0"/>
        </a:p>
      </dsp:txBody>
      <dsp:txXfrm>
        <a:off x="0" y="2798462"/>
        <a:ext cx="1342710" cy="13194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F5C8E-DB8F-654C-AC0D-254242818D03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/>
            <a:t>Rapid Academic Growth</a:t>
          </a:r>
          <a:r>
            <a:rPr lang="en-IN" sz="1100" b="0" i="0" kern="1200"/>
            <a:t> </a:t>
          </a:r>
          <a:r>
            <a:rPr lang="en-IN" sz="1100" b="0" i="0" kern="1200">
              <a:latin typeface="Calibri" panose="020F0502020204030204"/>
              <a:ea typeface="+mn-ea"/>
              <a:cs typeface="+mn-cs"/>
            </a:rPr>
            <a:t>Expansion in education and research sectors in Asia; increased pressure to publish.</a:t>
          </a:r>
          <a:endParaRPr lang="en-US" sz="1100" b="0" i="0" kern="1200">
            <a:latin typeface="Calibri" panose="020F0502020204030204"/>
            <a:ea typeface="+mn-ea"/>
            <a:cs typeface="+mn-cs"/>
          </a:endParaRPr>
        </a:p>
      </dsp:txBody>
      <dsp:txXfrm>
        <a:off x="3594" y="229666"/>
        <a:ext cx="1946002" cy="1167601"/>
      </dsp:txXfrm>
    </dsp:sp>
    <dsp:sp modelId="{BCDD5E8E-794E-5D48-8810-FA60413ABE87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accent5">
            <a:hueOff val="-563212"/>
            <a:satOff val="-1452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>
              <a:latin typeface="Calibri" panose="020F0502020204030204"/>
              <a:ea typeface="+mn-ea"/>
              <a:cs typeface="+mn-cs"/>
            </a:rPr>
            <a:t>Publish or Perish Culture </a:t>
          </a:r>
          <a:r>
            <a:rPr lang="en-IN" sz="1100" b="0" i="0" kern="1200">
              <a:latin typeface="Calibri" panose="020F0502020204030204"/>
              <a:ea typeface="+mn-ea"/>
              <a:cs typeface="+mn-cs"/>
            </a:rPr>
            <a:t>Pressure to publish often may lead academics to predatory journals</a:t>
          </a:r>
          <a:r>
            <a:rPr lang="en-IN" sz="1100" b="0" i="0" kern="1200"/>
            <a:t>.</a:t>
          </a:r>
          <a:endParaRPr lang="en-US" sz="1100" kern="1200"/>
        </a:p>
      </dsp:txBody>
      <dsp:txXfrm>
        <a:off x="2144196" y="229666"/>
        <a:ext cx="1946002" cy="1167601"/>
      </dsp:txXfrm>
    </dsp:sp>
    <dsp:sp modelId="{B1FD8B74-DA7A-F043-A344-E1199AE1CDC8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>
              <a:latin typeface="Calibri" panose="020F0502020204030204"/>
              <a:ea typeface="+mn-ea"/>
              <a:cs typeface="+mn-cs"/>
            </a:rPr>
            <a:t>Lack of Awareness and Training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>
              <a:latin typeface="Calibri" panose="020F0502020204030204"/>
              <a:ea typeface="+mn-ea"/>
              <a:cs typeface="+mn-cs"/>
            </a:rPr>
            <a:t>Early-career researchers might unintentionally engage with predatory publishers.</a:t>
          </a:r>
          <a:endParaRPr lang="en-US" sz="1100" b="0" i="0" kern="1200" dirty="0">
            <a:latin typeface="Calibri" panose="020F0502020204030204"/>
            <a:ea typeface="+mn-ea"/>
            <a:cs typeface="+mn-cs"/>
          </a:endParaRPr>
        </a:p>
      </dsp:txBody>
      <dsp:txXfrm>
        <a:off x="4284798" y="229666"/>
        <a:ext cx="1946002" cy="1167601"/>
      </dsp:txXfrm>
    </dsp:sp>
    <dsp:sp modelId="{298D5047-3265-3948-9535-FA8A5E648747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>
              <a:latin typeface="Calibri" panose="020F0502020204030204"/>
              <a:ea typeface="+mn-ea"/>
              <a:cs typeface="+mn-cs"/>
            </a:rPr>
            <a:t>Language Barriers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>
              <a:latin typeface="Calibri" panose="020F0502020204030204"/>
              <a:ea typeface="+mn-ea"/>
              <a:cs typeface="+mn-cs"/>
            </a:rPr>
            <a:t>Non-native English speakers may find predatory journals an easier option</a:t>
          </a:r>
          <a:r>
            <a:rPr lang="en-IN" sz="1100" b="1" i="0" kern="1200">
              <a:latin typeface="Calibri" panose="020F0502020204030204"/>
              <a:ea typeface="+mn-ea"/>
              <a:cs typeface="+mn-cs"/>
            </a:rPr>
            <a:t>.</a:t>
          </a:r>
          <a:endParaRPr lang="en-US" sz="1100" b="1" i="0" kern="1200">
            <a:latin typeface="Calibri" panose="020F0502020204030204"/>
            <a:ea typeface="+mn-ea"/>
            <a:cs typeface="+mn-cs"/>
          </a:endParaRPr>
        </a:p>
      </dsp:txBody>
      <dsp:txXfrm>
        <a:off x="6425401" y="229666"/>
        <a:ext cx="1946002" cy="1167601"/>
      </dsp:txXfrm>
    </dsp:sp>
    <dsp:sp modelId="{3B9124B5-7368-D541-B275-1CB404A885A6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>
              <a:latin typeface="Calibri" panose="020F0502020204030204"/>
              <a:ea typeface="+mn-ea"/>
              <a:cs typeface="+mn-cs"/>
            </a:rPr>
            <a:t>Regulatory and Institutional Factors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/>
            <a:t> </a:t>
          </a:r>
          <a:r>
            <a:rPr lang="en-IN" sz="1100" b="0" i="0" kern="1200" dirty="0">
              <a:latin typeface="Calibri" panose="020F0502020204030204"/>
              <a:ea typeface="+mn-ea"/>
              <a:cs typeface="+mn-cs"/>
            </a:rPr>
            <a:t>Institutional rewards and lack of regulation might promote predatory publishing.</a:t>
          </a:r>
          <a:endParaRPr lang="en-US" sz="1100" b="0" i="0" kern="1200" dirty="0">
            <a:latin typeface="Calibri" panose="020F0502020204030204"/>
            <a:ea typeface="+mn-ea"/>
            <a:cs typeface="+mn-cs"/>
          </a:endParaRPr>
        </a:p>
      </dsp:txBody>
      <dsp:txXfrm>
        <a:off x="8566003" y="229666"/>
        <a:ext cx="1946002" cy="1167601"/>
      </dsp:txXfrm>
    </dsp:sp>
    <dsp:sp modelId="{AE47AF58-A17B-0E4D-BA7E-6A79F257F17C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accent5">
            <a:hueOff val="-2816059"/>
            <a:satOff val="-7258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>
              <a:latin typeface="Calibri" panose="020F0502020204030204"/>
              <a:ea typeface="+mn-ea"/>
              <a:cs typeface="+mn-cs"/>
            </a:rPr>
            <a:t>Economic Factors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/>
            <a:t> </a:t>
          </a:r>
          <a:r>
            <a:rPr lang="en-IN" sz="1100" b="0" i="0" kern="1200">
              <a:latin typeface="Calibri" panose="020F0502020204030204"/>
              <a:ea typeface="+mn-ea"/>
              <a:cs typeface="+mn-cs"/>
            </a:rPr>
            <a:t>Lower-cost predatory journals attract researchers with limited funding</a:t>
          </a:r>
          <a:r>
            <a:rPr lang="en-IN" sz="1100" b="0" i="0" kern="1200"/>
            <a:t>.</a:t>
          </a:r>
          <a:endParaRPr lang="en-US" sz="1100" kern="1200"/>
        </a:p>
      </dsp:txBody>
      <dsp:txXfrm>
        <a:off x="3594" y="1591868"/>
        <a:ext cx="1946002" cy="1167601"/>
      </dsp:txXfrm>
    </dsp:sp>
    <dsp:sp modelId="{816B7B36-F9D4-0F4F-8477-5BDE595202D8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>
              <a:latin typeface="Calibri" panose="020F0502020204030204"/>
              <a:ea typeface="+mn-ea"/>
              <a:cs typeface="+mn-cs"/>
            </a:rPr>
            <a:t>Cultural Factors</a:t>
          </a:r>
          <a:r>
            <a:rPr lang="en-IN" sz="1100" b="0" i="0" kern="1200"/>
            <a:t> </a:t>
          </a:r>
          <a:r>
            <a:rPr lang="en-IN" sz="1100" b="0" i="0" kern="1200">
              <a:latin typeface="Calibri" panose="020F0502020204030204"/>
              <a:ea typeface="+mn-ea"/>
              <a:cs typeface="+mn-cs"/>
            </a:rPr>
            <a:t>Hierarchical pressures and respect for seniority may influence publishing choices</a:t>
          </a:r>
          <a:r>
            <a:rPr lang="en-IN" sz="1100" b="0" i="0" kern="1200"/>
            <a:t>.</a:t>
          </a:r>
          <a:endParaRPr lang="en-US" sz="1100" kern="1200"/>
        </a:p>
      </dsp:txBody>
      <dsp:txXfrm>
        <a:off x="2144196" y="1591868"/>
        <a:ext cx="1946002" cy="1167601"/>
      </dsp:txXfrm>
    </dsp:sp>
    <dsp:sp modelId="{6DA2496C-2257-144D-BC91-24E1F3C96F5F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accent5">
            <a:hueOff val="-3942483"/>
            <a:satOff val="-1016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/>
            <a:t>Global Reach of Predatory Publishers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/>
            <a:t>Aggressive marketing targets researchers, including those in Asia.</a:t>
          </a:r>
          <a:endParaRPr lang="en-US" sz="1100" kern="1200" dirty="0"/>
        </a:p>
      </dsp:txBody>
      <dsp:txXfrm>
        <a:off x="4284798" y="1591868"/>
        <a:ext cx="1946002" cy="1167601"/>
      </dsp:txXfrm>
    </dsp:sp>
    <dsp:sp modelId="{F40A167B-6CA1-6547-864D-1EB98141F1E4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/>
            <a:t>Lack of Access to Quality Journals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/>
            <a:t> Barriers to reputable journals might drive researchers toward predatory ones.</a:t>
          </a:r>
          <a:endParaRPr lang="en-US" sz="1100" kern="1200" dirty="0"/>
        </a:p>
      </dsp:txBody>
      <dsp:txXfrm>
        <a:off x="6425401" y="1591868"/>
        <a:ext cx="1946002" cy="1167601"/>
      </dsp:txXfrm>
    </dsp:sp>
    <dsp:sp modelId="{44C47EDA-614F-6747-B995-0CFB2C56F07B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/>
            <a:t>Legal and Governmental Framework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/>
            <a:t>Absence of stringent laws and enforcement can exacerbate the problem.</a:t>
          </a:r>
          <a:endParaRPr lang="en-US" sz="1100" kern="1200" dirty="0"/>
        </a:p>
      </dsp:txBody>
      <dsp:txXfrm>
        <a:off x="8566003" y="1591868"/>
        <a:ext cx="1946002" cy="1167601"/>
      </dsp:txXfrm>
    </dsp:sp>
    <dsp:sp modelId="{015B7FFE-E381-F848-B529-2FE1F0930470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/>
            <a:t>Transformation to Electronic Publishing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/>
            <a:t>Shift to digital delivery and e-licensing in subscription journals since the millennium change.</a:t>
          </a:r>
          <a:endParaRPr lang="en-US" sz="1100" kern="1200" dirty="0"/>
        </a:p>
      </dsp:txBody>
      <dsp:txXfrm>
        <a:off x="2144196" y="2954069"/>
        <a:ext cx="1946002" cy="1167601"/>
      </dsp:txXfrm>
    </dsp:sp>
    <dsp:sp modelId="{D9E31F33-BDF9-FF43-B382-498649CEADFF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solidFill>
          <a:schemeClr val="accent5">
            <a:hueOff val="-6195331"/>
            <a:satOff val="-15967"/>
            <a:lumOff val="-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/>
            <a:t>Rise of Open Access Models</a:t>
          </a:r>
          <a:r>
            <a:rPr lang="en-IN" sz="1100" b="0" i="0" kern="1200" dirty="0"/>
            <a:t> Emergence of various OA models, including gold, green, free access, and hybrid, allowing authors to pay for services like free content access.</a:t>
          </a:r>
          <a:endParaRPr lang="en-US" sz="1100" kern="1200" dirty="0"/>
        </a:p>
      </dsp:txBody>
      <dsp:txXfrm>
        <a:off x="4284798" y="2954069"/>
        <a:ext cx="1946002" cy="1167601"/>
      </dsp:txXfrm>
    </dsp:sp>
    <dsp:sp modelId="{CE1822F5-7E77-FB4F-8E36-664A5B6B540F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i="0" kern="1200" dirty="0"/>
            <a:t>Growth and Innovation in OA Journals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0" i="0" kern="1200" dirty="0"/>
            <a:t>Rapid increase in OA journals using APCs, with innovations like new peer review practices in journals like PLOS ONE.</a:t>
          </a:r>
          <a:endParaRPr lang="en-US" sz="1100" kern="1200" dirty="0"/>
        </a:p>
      </dsp:txBody>
      <dsp:txXfrm>
        <a:off x="6425401" y="2954069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16A5-865F-CE6B-FC0D-E4DF589DC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EA513-6BCB-22FB-9B4B-E262E31EF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9DA80-0A40-6950-C99B-E9DB639C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3496-A5AA-1A7A-653B-0E43A7A9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202F-D2A8-6340-850A-F09F6D68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3307-0F20-344E-21D6-5A8EEBBF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56846-2B05-C511-67C1-C6A3E0E6D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E1D39-34D4-EA2E-9A7A-0181802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5B30-50F3-E875-B17F-B16319EE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22F8-A950-441D-D076-57A1D28A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5F55F-78DC-EE93-D7B5-0F2A476B9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82B4-5805-A0CE-FCAC-EB8A27CD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CFFD6-2540-062A-9502-C3CFD1B7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27BF9-3EE1-5175-931E-684A724E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EE39-AC73-FEA1-DAD5-074DCBFD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B01E-165B-3049-503E-35D7EF75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EF98-A10D-C76E-FC07-9A578D6F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F25D6-3C94-A294-253A-C63970F1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17EB-37B3-F544-6609-74D61395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7F76-F321-0335-DF3F-A51AA341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1151-6A7A-9217-F693-660A55DD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CD3F4-6B0F-3B89-5651-2D9E16931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A4F5-2FC5-B3C9-EED0-7B8DAE45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E1FF-0B14-5960-E534-A99ACA26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5B4B-BA39-23F6-9168-44A5E3D3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6207-514C-0145-E5DB-E5371B0F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EE8B-CADF-302D-2D9D-695A1346D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2B986-955F-3CD5-B9A9-F4D452F8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31FE9-02B3-FBBF-63F9-9928FDDC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37FC5-1929-5946-2EB1-AE782B77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C7E9C-80D3-55BB-029E-AA84A89C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016C-B634-AC5C-81D2-100A3ED9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BD221-C886-AEE6-C568-D1CF969C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B2E9D-33F7-BEF4-CE3D-3810EDCE9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7FF72-51B1-743D-B8B1-B834BEE75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A04B0-0A70-3C04-0DD9-2F63B4DE8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E3C51-8BEB-25DA-4D88-31FAEBA1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B9C4E-186E-3F47-6E0F-B6C5F578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A7B9-AAD4-E303-E2F9-ECB17178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5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7F74-8071-27FC-1C1B-A7C51497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6352-B334-585E-5F8A-8FE8B2FC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F804-B61C-DDA4-00AC-E13A436D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CECDE-2E1F-5F4B-BE64-9CF88B6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1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70AD-F6CC-706E-E9CA-DCC20DB1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55319-F48A-969D-49A4-D05C58E1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B8C99-B189-FF13-EF6F-6BC2B081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2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95FE-ACCC-8BCE-B81D-1F78E96F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1647-0558-ED17-4A70-9C12AB89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F8EA-1387-8AEC-51D4-651B6F4E0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3F8CA-D33D-B29F-6700-582431C9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060C9-A758-F33D-3590-2217E8F9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3188D-A8B8-43D6-7D49-2FF2E5DC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AEDE-6C8B-B8C1-590F-8BE83A0C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58AA5-EEDE-C193-54CD-7CED97673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54610-4923-6419-9F3D-F7C8E8AA7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A0BE-AB38-E48A-3B91-965DE336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A149B-DD06-7198-6F7C-AC6523A9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C46A3-EF1F-C0A9-8E94-36D0F818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AC3E7-C98C-D371-3A6F-9DE3BDF4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A32F-F09B-F10E-CF99-F6441AF3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86AB8-8A05-894B-7A3E-0DA65776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DAA6-D0C3-7B49-B17D-D10222284CD0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8DA24-EF24-E0E4-9EA1-846AF00E9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0DCA2-ED57-52B8-6E18-C1F810482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81BF-94D5-FE42-9182-6A036290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thics-right-wrong-ethical-moral-299160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shingarchaeology.blogspot.com/2018/12/when-big-data-are-bad-data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ifts-packages-made-loop-570816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ediscovery.com/2019/03/de-duplication-what-is-it-and-why-should-i-use-i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courses.lumenlearning.com/wmopen-introbusiness/chapter/meaning-and-purposes-of-the-law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ife-at-work/posh-committee-dealing-with-bias-and-conflict-of-interest-24841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greanvillepost.com/2020/10/14/end-capitalism-because-pt-kpt-%E2%87%92-pt-p0expkt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c.typepad.com/synthesis/2009/04/absolutely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0573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46/jkms.2023.38.e8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86/s12916-015-0469-2" TargetMode="External"/><Relationship Id="rId4" Type="http://schemas.openxmlformats.org/officeDocument/2006/relationships/hyperlink" Target="https://doi.org/10.1186/s12916-017-0785-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freesvg.org/man-teachin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gingangles.com/2019/11/06/unethical-practic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erubhojwani.com/plagiarism-take-it-seriously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8275A-BB19-6B8D-74BA-5319BCC7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35951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3700" b="1" dirty="0">
                <a:latin typeface="Segoe UI" panose="020B0502040204020203" pitchFamily="34" charset="0"/>
                <a:cs typeface="Segoe UI" panose="020B0502040204020203" pitchFamily="34" charset="0"/>
              </a:rPr>
              <a:t>Unveiling the Dark Side of Publishing: Predatory Practices in Asian Journals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BD89-EC33-B225-B3EB-93DC1078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5439039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IN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Dr.</a:t>
            </a:r>
            <a:r>
              <a:rPr lang="en-IN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Sam T. Mathew | Senior Director, Medical Affairs, Cactus Life Sciences, India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1907D-C8AC-193C-9274-D2DD3FBD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97" r="1929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055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34548-B40A-B54B-4E2C-F79CDB5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3700" b="1">
                <a:latin typeface="Segoe UI" panose="020B0502040204020203" pitchFamily="34" charset="0"/>
                <a:cs typeface="Segoe UI" panose="020B0502040204020203" pitchFamily="34" charset="0"/>
              </a:rPr>
              <a:t>Data Fabrication and Falsification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7886-3789-2741-0EB7-FA6EFFD6C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IN" sz="1600" dirty="0">
                <a:latin typeface="Söhne"/>
              </a:rPr>
              <a:t>Fanelli D (2009) </a:t>
            </a:r>
          </a:p>
          <a:p>
            <a:pPr lvl="1"/>
            <a:r>
              <a:rPr lang="en-US" sz="1600" dirty="0">
                <a:latin typeface="Söhne"/>
              </a:rPr>
              <a:t>Of &gt; 2 million scientific articles published globally every year, approximately 2% of authors admit data fabrication.</a:t>
            </a:r>
          </a:p>
          <a:p>
            <a:pPr lvl="1"/>
            <a:r>
              <a:rPr lang="en-IN" sz="1600" dirty="0">
                <a:latin typeface="Söhne"/>
              </a:rPr>
              <a:t>When asked about colleagues' data misconduct, 14–19% of authors confirmed awareness.</a:t>
            </a:r>
          </a:p>
          <a:p>
            <a:r>
              <a:rPr lang="en-US" sz="1600" dirty="0">
                <a:latin typeface="Söhne"/>
              </a:rPr>
              <a:t>Looi et al. (2018)</a:t>
            </a:r>
          </a:p>
          <a:p>
            <a:pPr lvl="1"/>
            <a:r>
              <a:rPr lang="en-US" sz="1600" dirty="0">
                <a:latin typeface="Söhne"/>
              </a:rPr>
              <a:t> 29% of journals across Asia experienced data falsification and 27% experienced fraudulent data/image manipulation.</a:t>
            </a:r>
          </a:p>
          <a:p>
            <a:r>
              <a:rPr lang="en-IN" sz="1600" b="0" i="0" dirty="0">
                <a:effectLst/>
                <a:latin typeface="Google Sans"/>
              </a:rPr>
              <a:t>COPE</a:t>
            </a:r>
          </a:p>
          <a:p>
            <a:pPr lvl="1"/>
            <a:r>
              <a:rPr lang="en-IN" sz="1600" b="0" i="0" dirty="0">
                <a:effectLst/>
                <a:latin typeface="Google Sans"/>
              </a:rPr>
              <a:t>22% of articles in Asian journals were retracted due to data fabrication or falsification, vs 13% in </a:t>
            </a:r>
            <a:r>
              <a:rPr lang="en-IN" sz="1600" b="0" i="0" dirty="0" err="1">
                <a:effectLst/>
                <a:latin typeface="Google Sans"/>
              </a:rPr>
              <a:t>non-Asian</a:t>
            </a:r>
            <a:r>
              <a:rPr lang="en-IN" sz="1600" b="0" i="0" dirty="0">
                <a:effectLst/>
                <a:latin typeface="Google Sans"/>
              </a:rPr>
              <a:t> journals.</a:t>
            </a:r>
            <a:endParaRPr lang="en-US" sz="1600" dirty="0">
              <a:latin typeface="Söhne"/>
            </a:endParaRPr>
          </a:p>
          <a:p>
            <a:endParaRPr lang="en-US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89B9A7-F0C5-0BA2-A1EB-D3D57132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07" r="1320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E7FFC-7B51-79DB-021D-FCE17E9C070B}"/>
              </a:ext>
            </a:extLst>
          </p:cNvPr>
          <p:cNvSpPr txBox="1"/>
          <p:nvPr/>
        </p:nvSpPr>
        <p:spPr>
          <a:xfrm>
            <a:off x="6256020" y="2701427"/>
            <a:ext cx="5538190" cy="332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F2DA-97AE-1897-4078-72393B5B291B}"/>
              </a:ext>
            </a:extLst>
          </p:cNvPr>
          <p:cNvSpPr txBox="1"/>
          <p:nvPr/>
        </p:nvSpPr>
        <p:spPr>
          <a:xfrm>
            <a:off x="5977788" y="6058648"/>
            <a:ext cx="5425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ublishingarchaeology.blogspot.com/2018/12/when-big-data-are-bad-dat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831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E14142-59EE-85CE-CD80-A5F102E6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Gift authorship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E7D17-A64D-287F-F668-D785EC64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IN" sz="1900" b="0" i="0" dirty="0">
                <a:effectLst/>
                <a:latin typeface="Google Sans"/>
              </a:rPr>
              <a:t>Salita, J. T. (2012):</a:t>
            </a:r>
            <a:r>
              <a:rPr lang="en-IN" sz="1900" b="0" i="0" dirty="0">
                <a:effectLst/>
                <a:latin typeface="Söhne"/>
              </a:rPr>
              <a:t> 40% of papers published in Asian Journals </a:t>
            </a:r>
            <a:r>
              <a:rPr lang="en-IN" sz="1900" dirty="0">
                <a:latin typeface="Söhne"/>
              </a:rPr>
              <a:t>have at </a:t>
            </a:r>
            <a:r>
              <a:rPr lang="en-IN" sz="1900" b="0" i="0" dirty="0">
                <a:effectLst/>
                <a:latin typeface="Söhne"/>
              </a:rPr>
              <a:t>least one author who did not make a significant intellect</a:t>
            </a:r>
          </a:p>
          <a:p>
            <a:r>
              <a:rPr lang="en-IN" sz="1900" dirty="0">
                <a:latin typeface="Söhne"/>
              </a:rPr>
              <a:t>Al-</a:t>
            </a:r>
            <a:r>
              <a:rPr lang="en-IN" sz="1900" dirty="0" err="1">
                <a:latin typeface="Söhne"/>
              </a:rPr>
              <a:t>Herz</a:t>
            </a:r>
            <a:r>
              <a:rPr lang="en-IN" sz="1900" dirty="0">
                <a:latin typeface="Söhne"/>
              </a:rPr>
              <a:t> (2014): 18.2% of respondents admitted gift authorship in their most recent publication.</a:t>
            </a:r>
            <a:endParaRPr lang="en-US" sz="1900" dirty="0"/>
          </a:p>
          <a:p>
            <a:r>
              <a:rPr lang="en-IN" sz="1900" b="0" i="0" dirty="0" err="1">
                <a:effectLst/>
                <a:latin typeface="Google Sans"/>
              </a:rPr>
              <a:t>Rohwer</a:t>
            </a:r>
            <a:r>
              <a:rPr lang="en-IN" sz="1900" b="0" i="0" dirty="0">
                <a:effectLst/>
                <a:latin typeface="Google Sans"/>
              </a:rPr>
              <a:t> et al (2017): </a:t>
            </a:r>
          </a:p>
          <a:p>
            <a:pPr lvl="1"/>
            <a:r>
              <a:rPr lang="en-IN" sz="1900" b="0" i="0" dirty="0">
                <a:effectLst/>
                <a:latin typeface="Söhne"/>
              </a:rPr>
              <a:t>Gift authorship was particularly prevalent in Chinese journals, with 60% of papers </a:t>
            </a:r>
          </a:p>
          <a:p>
            <a:pPr lvl="1"/>
            <a:r>
              <a:rPr lang="en-IN" sz="1900" b="0" i="0" dirty="0">
                <a:effectLst/>
                <a:latin typeface="Google Sans"/>
              </a:rPr>
              <a:t>60% of researchers in East Asia reported that they had been gifted authorship on a paper,</a:t>
            </a:r>
          </a:p>
          <a:p>
            <a:pPr lvl="1"/>
            <a:r>
              <a:rPr lang="en-IN" sz="1900" b="0" i="0" dirty="0">
                <a:effectLst/>
                <a:latin typeface="Google Sans"/>
              </a:rPr>
              <a:t>40% of researchers reported that they had gifted authorship to someone else.</a:t>
            </a:r>
            <a:endParaRPr lang="en-IN" sz="1900" b="0" i="0" dirty="0">
              <a:effectLst/>
              <a:latin typeface="Söhne"/>
            </a:endParaRPr>
          </a:p>
          <a:p>
            <a:r>
              <a:rPr lang="en-IN" sz="1900" b="0" i="0" dirty="0" err="1">
                <a:effectLst/>
                <a:latin typeface="Google Sans"/>
              </a:rPr>
              <a:t>Misra</a:t>
            </a:r>
            <a:r>
              <a:rPr lang="en-IN" sz="1900" b="0" i="0" dirty="0">
                <a:effectLst/>
                <a:latin typeface="Google Sans"/>
              </a:rPr>
              <a:t> et al (2020): </a:t>
            </a:r>
            <a:r>
              <a:rPr lang="en-IN" sz="1900" dirty="0">
                <a:latin typeface="Söhne"/>
              </a:rPr>
              <a:t>G</a:t>
            </a:r>
            <a:r>
              <a:rPr lang="en-IN" sz="1900" b="0" i="0" dirty="0">
                <a:effectLst/>
                <a:latin typeface="Söhne"/>
              </a:rPr>
              <a:t>ift authorship was common in Indian journals, with 30% of papers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AF0418C-4A60-82F3-7228-D9C0333D1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32" r="1793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75BB-3835-957B-472D-9A62D351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Duplicate Publications</a:t>
            </a:r>
          </a:p>
        </p:txBody>
      </p:sp>
      <p:pic>
        <p:nvPicPr>
          <p:cNvPr id="5" name="Picture 4" descr="A close-up of a puzzle piece&#10;&#10;Description automatically generated">
            <a:extLst>
              <a:ext uri="{FF2B5EF4-FFF2-40B4-BE49-F238E27FC236}">
                <a16:creationId xmlns:a16="http://schemas.microsoft.com/office/drawing/2014/main" id="{6BEA08D8-D441-CB8B-078C-29C51A773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287" b="272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5D20-61F3-82AE-2F56-0E0CE281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1800" b="0" i="0" dirty="0">
                <a:effectLst/>
                <a:latin typeface="Google Sans"/>
              </a:rPr>
              <a:t>Rate of duplicate publications in</a:t>
            </a:r>
          </a:p>
          <a:p>
            <a:pPr lvl="1"/>
            <a:r>
              <a:rPr lang="en-IN" sz="1800" b="0" i="0" dirty="0">
                <a:effectLst/>
                <a:latin typeface="Google Sans"/>
              </a:rPr>
              <a:t>Asian journals: 11.1%, compared to 6.7% in </a:t>
            </a:r>
            <a:r>
              <a:rPr lang="en-IN" sz="1800" b="0" i="0" dirty="0" err="1">
                <a:effectLst/>
                <a:latin typeface="Google Sans"/>
              </a:rPr>
              <a:t>non-Asian</a:t>
            </a:r>
            <a:r>
              <a:rPr lang="en-IN" sz="1800" b="0" i="0" dirty="0">
                <a:effectLst/>
                <a:latin typeface="Google Sans"/>
              </a:rPr>
              <a:t> journals (Moher et al. [2019</a:t>
            </a:r>
            <a:r>
              <a:rPr lang="en-IN" sz="1800" dirty="0">
                <a:latin typeface="Google Sans"/>
              </a:rPr>
              <a:t>])</a:t>
            </a:r>
            <a:endParaRPr lang="en-IN" sz="1800" b="0" i="0" dirty="0">
              <a:effectLst/>
              <a:latin typeface="Google Sans"/>
            </a:endParaRPr>
          </a:p>
          <a:p>
            <a:pPr lvl="1"/>
            <a:r>
              <a:rPr lang="en-IN" sz="1800" b="0" i="0" dirty="0">
                <a:effectLst/>
                <a:latin typeface="Google Sans"/>
              </a:rPr>
              <a:t>Chinese medical journals: 12.2% (Shen et al. [2017]) </a:t>
            </a:r>
          </a:p>
          <a:p>
            <a:pPr lvl="1"/>
            <a:r>
              <a:rPr lang="en-IN" sz="1800" b="0" i="0" dirty="0">
                <a:effectLst/>
                <a:latin typeface="Google Sans"/>
              </a:rPr>
              <a:t>Indian medical journals was 10.3% (Nagai et al. [2018</a:t>
            </a:r>
            <a:r>
              <a:rPr lang="en-IN" sz="1800" dirty="0">
                <a:latin typeface="Google Sans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05665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C417E-8934-2E59-5A8E-6A080AED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b="1">
                <a:latin typeface="Segoe UI" panose="020B0502040204020203" pitchFamily="34" charset="0"/>
                <a:cs typeface="Segoe UI" panose="020B0502040204020203" pitchFamily="34" charset="0"/>
              </a:rPr>
              <a:t>Government Controls and censorships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97629B-CFF4-25B7-9959-5BDA2AD2E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99" r="15099"/>
          <a:stretch/>
        </p:blipFill>
        <p:spPr>
          <a:xfrm>
            <a:off x="5577946" y="640080"/>
            <a:ext cx="5056419" cy="557784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C4603F-75F8-A93A-0F77-958FB12A3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84375"/>
              </p:ext>
            </p:extLst>
          </p:nvPr>
        </p:nvGraphicFramePr>
        <p:xfrm>
          <a:off x="630936" y="2807208"/>
          <a:ext cx="3429000" cy="34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57C9BC-9CA3-BD86-72BA-5562A4435075}"/>
              </a:ext>
            </a:extLst>
          </p:cNvPr>
          <p:cNvSpPr txBox="1"/>
          <p:nvPr/>
        </p:nvSpPr>
        <p:spPr>
          <a:xfrm>
            <a:off x="8327323" y="601786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wmopen-introbusiness/chapter/meaning-and-purposes-of-the-law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5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2">
            <a:extLst>
              <a:ext uri="{FF2B5EF4-FFF2-40B4-BE49-F238E27FC236}">
                <a16:creationId xmlns:a16="http://schemas.microsoft.com/office/drawing/2014/main" id="{224E0F61-337C-4A5B-B6F4-08BF97AF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94">
            <a:extLst>
              <a:ext uri="{FF2B5EF4-FFF2-40B4-BE49-F238E27FC236}">
                <a16:creationId xmlns:a16="http://schemas.microsoft.com/office/drawing/2014/main" id="{9A2D6563-C921-43E3-960A-FCA5360D8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A4D8C-7F18-65DA-0BBC-9BB5E22D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548769" cy="1958646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Conflict of interest related issues</a:t>
            </a:r>
          </a:p>
        </p:txBody>
      </p:sp>
      <p:sp>
        <p:nvSpPr>
          <p:cNvPr id="104" name="Rectangle 96">
            <a:extLst>
              <a:ext uri="{FF2B5EF4-FFF2-40B4-BE49-F238E27FC236}">
                <a16:creationId xmlns:a16="http://schemas.microsoft.com/office/drawing/2014/main" id="{AB4D2B16-FD2F-49E6-B755-313F2145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884C-BE66-8E92-5D70-66AD3D4F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757714"/>
            <a:ext cx="5548769" cy="341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0" i="0" dirty="0">
                <a:effectLst/>
                <a:latin typeface="Google Sans"/>
              </a:rPr>
              <a:t>At least one author with a COI</a:t>
            </a:r>
          </a:p>
          <a:p>
            <a:pPr lvl="1"/>
            <a:r>
              <a:rPr lang="en-IN" sz="1800" dirty="0">
                <a:latin typeface="Google Sans"/>
              </a:rPr>
              <a:t>Asian journals - 40% (</a:t>
            </a:r>
            <a:r>
              <a:rPr lang="en-IN" sz="1800" b="0" i="0" dirty="0">
                <a:effectLst/>
                <a:latin typeface="Google Sans"/>
              </a:rPr>
              <a:t>Moher et al [2012])</a:t>
            </a:r>
          </a:p>
          <a:p>
            <a:pPr lvl="1"/>
            <a:r>
              <a:rPr lang="en-IN" sz="1800" dirty="0">
                <a:latin typeface="Google Sans"/>
              </a:rPr>
              <a:t>Journals from India: 50% (</a:t>
            </a:r>
            <a:r>
              <a:rPr lang="en-IN" sz="1800" b="0" i="0" dirty="0">
                <a:effectLst/>
                <a:latin typeface="Google Sans"/>
              </a:rPr>
              <a:t>Salita et al [2013])</a:t>
            </a:r>
          </a:p>
          <a:p>
            <a:pPr lvl="1"/>
            <a:r>
              <a:rPr lang="en-IN" sz="1800">
                <a:latin typeface="Google Sans"/>
              </a:rPr>
              <a:t>Journals from China: 30% (</a:t>
            </a:r>
            <a:r>
              <a:rPr lang="en-IN" sz="1800" b="0" i="0">
                <a:effectLst/>
                <a:latin typeface="Google Sans"/>
              </a:rPr>
              <a:t>Nagai et al [2014])</a:t>
            </a:r>
          </a:p>
        </p:txBody>
      </p:sp>
      <p:sp>
        <p:nvSpPr>
          <p:cNvPr id="99" name="Graphic 14">
            <a:extLst>
              <a:ext uri="{FF2B5EF4-FFF2-40B4-BE49-F238E27FC236}">
                <a16:creationId xmlns:a16="http://schemas.microsoft.com/office/drawing/2014/main" id="{1D2B4AEE-CC3F-417C-8FF0-DA59478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017263" y="966353"/>
            <a:ext cx="2012229" cy="2014135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Graphic 6" descr="A person holding arrows pointing to each other&#10;&#10;Description automatically generated">
            <a:extLst>
              <a:ext uri="{FF2B5EF4-FFF2-40B4-BE49-F238E27FC236}">
                <a16:creationId xmlns:a16="http://schemas.microsoft.com/office/drawing/2014/main" id="{D5B002A5-067B-F590-D35F-7984BB945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39" r="27252" b="2"/>
          <a:stretch/>
        </p:blipFill>
        <p:spPr>
          <a:xfrm>
            <a:off x="7586597" y="1248156"/>
            <a:ext cx="4196152" cy="4361688"/>
          </a:xfrm>
          <a:prstGeom prst="rect">
            <a:avLst/>
          </a:prstGeom>
        </p:spPr>
      </p:pic>
      <p:sp>
        <p:nvSpPr>
          <p:cNvPr id="101" name="Graphic 14">
            <a:extLst>
              <a:ext uri="{FF2B5EF4-FFF2-40B4-BE49-F238E27FC236}">
                <a16:creationId xmlns:a16="http://schemas.microsoft.com/office/drawing/2014/main" id="{2A058240-2147-45E0-AEDC-7842EF6C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017263" y="966354"/>
            <a:ext cx="2012229" cy="2014135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9836921-C8BE-42F1-A4AD-7D4B4E7FD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16E61-C877-639E-4100-B54DA6B99A1D}"/>
              </a:ext>
            </a:extLst>
          </p:cNvPr>
          <p:cNvSpPr txBox="1"/>
          <p:nvPr/>
        </p:nvSpPr>
        <p:spPr>
          <a:xfrm>
            <a:off x="9342657" y="5409789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ife-at-work/posh-committee-dealing-with-bias-and-conflict-of-interest-248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C981B-82C7-0394-B131-6A4993B0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Inequality in Peer Review</a:t>
            </a: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erson standing on a scale with a group of people on it&#10;&#10;Description automatically generated">
            <a:extLst>
              <a:ext uri="{FF2B5EF4-FFF2-40B4-BE49-F238E27FC236}">
                <a16:creationId xmlns:a16="http://schemas.microsoft.com/office/drawing/2014/main" id="{CFFB9824-72D3-3D34-835A-3AA9A378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63" r="33715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DA2B12-4178-5922-70F9-2F1F21C20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51700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0ABB8D-48A8-6BB4-44BC-07556D5F73DC}"/>
              </a:ext>
            </a:extLst>
          </p:cNvPr>
          <p:cNvSpPr txBox="1"/>
          <p:nvPr/>
        </p:nvSpPr>
        <p:spPr>
          <a:xfrm>
            <a:off x="9296856" y="5990433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greanvillepost.com/2020/10/14/end-capitalism-because-pt-kpt-%E2%87%92-pt-p0expk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3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572F0-26B7-76B1-0FA6-7149FF2C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Why Predatory Publishing is Prominent in Asia?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5F9385-998A-19F7-4610-6D9CEBDCE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4654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80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BA260-FB26-3A86-96B2-DB371DBC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How to Prevent Predatory Publishing in Asia?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0F6D3-FA1E-2F13-B22A-0FECD6E0F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33" y="2161286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 researchers on predatory journals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Regulations and Enforcement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Policies and Incentives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Peer Review and Editorial Standards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Access to Quality Journals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Technology and Tools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Global Initiatives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a Culture of Integrity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Support</a:t>
            </a:r>
          </a:p>
          <a:p>
            <a:r>
              <a:rPr lang="en-IN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 in Fees and Charges</a:t>
            </a:r>
          </a:p>
          <a:p>
            <a:r>
              <a:rPr lang="en-IN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Centralized National Databases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58111F-0EDE-07D7-90D8-526D8469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9" b="729"/>
          <a:stretch/>
        </p:blipFill>
        <p:spPr>
          <a:xfrm>
            <a:off x="5987738" y="650504"/>
            <a:ext cx="5628018" cy="5324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AA0A54-B8D7-F825-AFD5-13D4DAC53E21}"/>
              </a:ext>
            </a:extLst>
          </p:cNvPr>
          <p:cNvSpPr txBox="1"/>
          <p:nvPr/>
        </p:nvSpPr>
        <p:spPr>
          <a:xfrm>
            <a:off x="9175665" y="577457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nteracc.typepad.com/synthesis/2009/04/absolutel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1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89FD4-A4AC-EF5C-9771-162C6625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</a:p>
        </p:txBody>
      </p:sp>
      <p:pic>
        <p:nvPicPr>
          <p:cNvPr id="17" name="Picture 16" descr="Desk with stethoscope and computer keyboard">
            <a:extLst>
              <a:ext uri="{FF2B5EF4-FFF2-40B4-BE49-F238E27FC236}">
                <a16:creationId xmlns:a16="http://schemas.microsoft.com/office/drawing/2014/main" id="{2F6A27C0-4BB6-4C2F-1A40-A98C339F3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1247-B2E4-F230-AAF2-883FE559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5656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Aggarwal R,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Gogtay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Kumar R,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Sahni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P; Indian Association of Medical Journal Editors. The revised guidelines of the Medical Council of India for academic promotions: Need for a rethink. J Postgrad Med. 2016;62(2):69-72.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W, Haider H, Al-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Bahhar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Sadeq A. Honorary authorship in biomedical journals: how common is it and why does it exist? J Med Ethics. 2014;40(5):346-348. doi:10.1136/medethics-2012-101311.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 can boost growth through technological leapfrogging, McKinsey Global Institute, December 2, 2020 </a:t>
            </a:r>
            <a:endParaRPr lang="en-IN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Else, H (2018). Radical open-access plan could spell end to journal subscriptions. </a:t>
            </a:r>
            <a:r>
              <a:rPr lang="en-IN" sz="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561, 17–19.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10.1038/d41586-018-06178-7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Fanelli D (2009) How Many Scientists Fabricate and Falsify Research? A Systematic Review and Meta-Analysis of Survey Data.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4(5): e5738. </a:t>
            </a:r>
            <a:r>
              <a:rPr lang="en-IN" sz="7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https://doi.org/10.1371/journal.pone.0005738</a:t>
            </a:r>
            <a:endParaRPr lang="en-IN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Looi, C. Y., Tan, Y. H., &amp; Tan, L. G. (2018). Data integrity in biomedical research: A survey of Asia-Pacific medical journals. Journal of the Medical Library Association, 106(2), 129-134. doi:10.5195/jmla.2018.383</a:t>
            </a:r>
            <a:endParaRPr lang="en-IN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Misra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Ravindran, A., &amp; Agarwal, A. (2020). Gift authorship in Indian medical journals: A cross-sectional study. Frontiers in Psychology, 11, 531177.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Moher, D.,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Glasziou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Chalmers, I., &amp;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Dickersin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(2019). Duplicate publication of research: A systematic review.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Medicine, 16(10), e1002891.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Moher, D.,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Glasziou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Chalmers, I., &amp;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Dickersin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(2021). Pressure to publish in high-impact journals among researchers in Asia: A systematic review.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Medicine, 18(1), e1003473.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Moher, D., Pham, B. Q., Jones, A., &amp;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Glasziou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(2012). Conflict of interest in biomedical research: A systematic review of prevalence, disclosure, and management. JAMA Internal Medicine, 172(2), 118-128.)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Moher, D., </a:t>
            </a:r>
            <a:r>
              <a:rPr lang="en-IN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Shamseer</a:t>
            </a: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L., &amp; Clarke, M. (2015). Gender bias in peer review: A systematic review. JAMA Internal Medicine, 175(1), 78-84.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Nagai, Y., Kato, H., &amp; Okamoto, Y. (2014). Conflict of interest in Chinese medical journals: A cross-sectional study. Journal of the Association of Physicians of India, 62(1), 17-21.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Nagai, Y., Kato, H., &amp; Okamoto, Y. (2016). Gender bias in the editorial process of medical journals: A cross-sectional study. Journal of the Association of Physicians of India, 64(1), 17-21.</a:t>
            </a:r>
          </a:p>
        </p:txBody>
      </p:sp>
    </p:spTree>
    <p:extLst>
      <p:ext uri="{BB962C8B-B14F-4D97-AF65-F5344CB8AC3E}">
        <p14:creationId xmlns:p14="http://schemas.microsoft.com/office/powerpoint/2010/main" val="105847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89FD4-A4AC-EF5C-9771-162C6625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</a:p>
        </p:txBody>
      </p:sp>
      <p:pic>
        <p:nvPicPr>
          <p:cNvPr id="17" name="Picture 16" descr="Desk with stethoscope and computer keyboard">
            <a:extLst>
              <a:ext uri="{FF2B5EF4-FFF2-40B4-BE49-F238E27FC236}">
                <a16:creationId xmlns:a16="http://schemas.microsoft.com/office/drawing/2014/main" id="{2F6A27C0-4BB6-4C2F-1A40-A98C339F3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1247-B2E4-F230-AAF2-883FE559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Nagai, Y., Kato, H., &amp; Okamoto, Y. (2018). Duplicate publication in Indian medical journals: A cross-sectional study. Journal of the Association of Physicians of India, 66(1), 13-17.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Nagai, Y., Kato, H., &amp; Okamoto, Y. (2020). Pressure to publish in high-impact journals among researchers in India: A cross-sectional study. Journal of the Association of Physicians of India, 68(2), 8-10.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Rodrigues, F., Gupta, P., Khan, A. P., Chatterjee, T., Sandhu, N. K., &amp; Gupta, L. (2023). The Cultural Context of Plagiarism and Research Misconduct in the Asian Region. Journal of Korean Medical Science, 38(12). </a:t>
            </a: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https://doi.org/10.3346/jkms.2023.38.e88</a:t>
            </a: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Rohwer, B., Yong, Y., Wager, E., &amp; Garner, R. (2017). Gift authorship in Chinese biomedical research. Research Integrity and Peer Review, 2(1), 1-10.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Ross, J. S., Gross, C. P., &amp; Desai, M. M. (2006). Effect of blinded peer review on abstract acceptance. JAMA, 295(14), 1675-1680.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Salita, A., Krishnaswamy, G., &amp; Das, A. (2013). Conflict of interest in Indian medical journals: A cross-sectional study. Journal of Empirical Research on Human Research Ethics, 8(2), 11-18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Salita, J. T. (2012). Gift authorship in Asian journals: A preliminary study. Science and Engineering Ethics, 18(3), 567-578.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Shamseer, L., Moher, D., Maduekwe, O. </a:t>
            </a: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et al. Potential predatory and legitimate biomedical journals: can you tell the difference? A cross-sectional comparison. BMC Med 15, 28 (2017). </a:t>
            </a: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https://doi.org/10.1186/s12916-017-0785-9</a:t>
            </a:r>
            <a:endParaRPr lang="en-IN" sz="700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Shen C, Björk BC. ‘Predatory’ open access: a longitudinal study of article volumes and market characteristics. BMC Medicine. 2015;13:230.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Shen, C., Björk, BC. ‘Predatory’ open access: a longitudinal study of article volumes and market characteristics. BMC Med 13, 230 (2015). </a:t>
            </a: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https://doi.org/10.1186/s12916-015-0469-2</a:t>
            </a:r>
            <a:endParaRPr lang="en-IN" sz="700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Shen, Y., Zhang, J., &amp; Li, L. (2017). Duplicate publication in Chinese medical journals: A cross-sectional study. Journal of Medical Ethics, 43(1), 33-37.)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Shen, Y., Zhang, J., &amp; Li, L. (2017). Gender bias in editorial board membership of medical journals: A cross-sectional study. Journal of Medical Ethics, 43(1), 30-33.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700" kern="100">
                <a:latin typeface="Calibri" panose="020F0502020204030204" pitchFamily="34" charset="0"/>
                <a:cs typeface="Times New Roman" panose="02020603050405020304" pitchFamily="18" charset="0"/>
              </a:rPr>
              <a:t>Shen, Y., Zhang, J., &amp; Li, L. (2019). Pressure to publish in high-impact journals among researchers in China: A cross-sectional study. Journal of Medical Ethics, 45(1), 36-40.</a:t>
            </a:r>
          </a:p>
        </p:txBody>
      </p:sp>
    </p:spTree>
    <p:extLst>
      <p:ext uri="{BB962C8B-B14F-4D97-AF65-F5344CB8AC3E}">
        <p14:creationId xmlns:p14="http://schemas.microsoft.com/office/powerpoint/2010/main" val="69428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10E61-245C-2CAB-2AA3-B3CE4071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artoon of a person at a desk&#10;&#10;Description automatically generated">
            <a:extLst>
              <a:ext uri="{FF2B5EF4-FFF2-40B4-BE49-F238E27FC236}">
                <a16:creationId xmlns:a16="http://schemas.microsoft.com/office/drawing/2014/main" id="{143762FF-6C12-6192-42CD-E0DF41417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75CBC3B-1198-2BA5-90C5-8321FB157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198088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085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and blue wavy lines&#10;&#10;Description automatically generated">
            <a:extLst>
              <a:ext uri="{FF2B5EF4-FFF2-40B4-BE49-F238E27FC236}">
                <a16:creationId xmlns:a16="http://schemas.microsoft.com/office/drawing/2014/main" id="{5FEEF4CE-A153-F842-4EB4-0D4C8A16C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4225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35592-1BE6-9055-9336-B5C9165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59" y="105738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72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4597C-E052-F695-D851-71FFA854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Contribution of Asia in Global R&amp;D and Publications</a:t>
            </a:r>
            <a:endParaRPr lang="en-US" sz="3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27A4E0-61C9-E54A-E7D5-5200FBE50293}"/>
              </a:ext>
            </a:extLst>
          </p:cNvPr>
          <p:cNvGrpSpPr/>
          <p:nvPr/>
        </p:nvGrpSpPr>
        <p:grpSpPr>
          <a:xfrm>
            <a:off x="2135871" y="2269731"/>
            <a:ext cx="8127521" cy="3993910"/>
            <a:chOff x="532812" y="1489849"/>
            <a:chExt cx="10231441" cy="3474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1E825B-975A-1CA5-422C-45FBE93B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12" y="1826690"/>
              <a:ext cx="3482839" cy="232800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090020-9645-3107-6699-8DC626397A1E}"/>
                </a:ext>
              </a:extLst>
            </p:cNvPr>
            <p:cNvSpPr txBox="1"/>
            <p:nvPr/>
          </p:nvSpPr>
          <p:spPr>
            <a:xfrm>
              <a:off x="1011513" y="4154694"/>
              <a:ext cx="1262718" cy="23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68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R&amp;D expenditure</a:t>
              </a:r>
              <a:endParaRPr lang="en-US" sz="1200">
                <a:latin typeface="+mj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C3338-6693-D61F-F71B-75FF5B5F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230" y="2084594"/>
              <a:ext cx="3718511" cy="2070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448FF4-5C76-6F0B-0D43-63D4A6587EC4}"/>
                </a:ext>
              </a:extLst>
            </p:cNvPr>
            <p:cNvSpPr txBox="1"/>
            <p:nvPr/>
          </p:nvSpPr>
          <p:spPr>
            <a:xfrm>
              <a:off x="4494352" y="4154694"/>
              <a:ext cx="2094562" cy="23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68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Science &amp; Engineering articles</a:t>
              </a:r>
              <a:endParaRPr lang="en-US" sz="1200">
                <a:latin typeface="+mj-lt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AB941C-4A4D-449F-434F-5361BC77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5152" y="1778373"/>
              <a:ext cx="2799101" cy="23763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90F282-7566-B0DF-A0AE-6E10836A5301}"/>
                </a:ext>
              </a:extLst>
            </p:cNvPr>
            <p:cNvSpPr txBox="1"/>
            <p:nvPr/>
          </p:nvSpPr>
          <p:spPr>
            <a:xfrm>
              <a:off x="8563414" y="4160296"/>
              <a:ext cx="1407448" cy="23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68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Number of patents</a:t>
              </a:r>
              <a:endParaRPr lang="en-US" sz="1200">
                <a:latin typeface="+mj-lt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7A8D60-F9D8-9807-4B18-38901AF5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6849" y="1667940"/>
              <a:ext cx="2552700" cy="317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429A6B-3F4E-9E7C-9E1F-A33F021C4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5069" y="1614694"/>
              <a:ext cx="825500" cy="469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AD59F-1B4B-E9BA-1D29-D25D9AE4CDEB}"/>
                </a:ext>
              </a:extLst>
            </p:cNvPr>
            <p:cNvSpPr txBox="1"/>
            <p:nvPr/>
          </p:nvSpPr>
          <p:spPr>
            <a:xfrm>
              <a:off x="3611191" y="2868930"/>
              <a:ext cx="206628" cy="18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4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4FF953-2A8C-C32D-488A-227B4F4B3668}"/>
                </a:ext>
              </a:extLst>
            </p:cNvPr>
            <p:cNvSpPr txBox="1"/>
            <p:nvPr/>
          </p:nvSpPr>
          <p:spPr>
            <a:xfrm>
              <a:off x="7296566" y="2857501"/>
              <a:ext cx="255836" cy="18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4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8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920EFF-9951-CC5B-8716-1D78F8F8F990}"/>
                </a:ext>
              </a:extLst>
            </p:cNvPr>
            <p:cNvSpPr txBox="1"/>
            <p:nvPr/>
          </p:nvSpPr>
          <p:spPr>
            <a:xfrm>
              <a:off x="10508114" y="3108213"/>
              <a:ext cx="256139" cy="18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4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45E2A8-99D3-A3B6-91F7-3E16F2716DB7}"/>
                </a:ext>
              </a:extLst>
            </p:cNvPr>
            <p:cNvSpPr txBox="1"/>
            <p:nvPr/>
          </p:nvSpPr>
          <p:spPr>
            <a:xfrm>
              <a:off x="3970711" y="1489849"/>
              <a:ext cx="256139" cy="18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7689">
                <a:spcAft>
                  <a:spcPts val="363"/>
                </a:spcAft>
              </a:pPr>
              <a:r>
                <a:rPr lang="en-US" sz="4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B7CAC9-8701-78F2-FA85-EC38607C3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2812" y="4773407"/>
              <a:ext cx="3581400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333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scissors over a blackboard&#10;&#10;Description automatically generated">
            <a:extLst>
              <a:ext uri="{FF2B5EF4-FFF2-40B4-BE49-F238E27FC236}">
                <a16:creationId xmlns:a16="http://schemas.microsoft.com/office/drawing/2014/main" id="{62861A6E-A8B6-F875-DD38-631710D97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73" r="1087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B2FEE-19B3-B8C3-2CC3-E60E3C7F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704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What is Predatory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B38B-8737-8DD4-132F-2313B057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36366"/>
            <a:ext cx="3822189" cy="189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"Predatory practices" denote exploitative actions by individuals or entities, often involving deceit, coercion, or aggression.</a:t>
            </a:r>
          </a:p>
          <a:p>
            <a:pPr marL="0" indent="0">
              <a:buNone/>
            </a:pPr>
            <a:r>
              <a:rPr lang="en-IN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These practices span various sectors and are commonly considered unethical or illegal.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CDD93-D4B8-1847-3ED2-5CE4F0FC0635}"/>
              </a:ext>
            </a:extLst>
          </p:cNvPr>
          <p:cNvSpPr txBox="1"/>
          <p:nvPr/>
        </p:nvSpPr>
        <p:spPr>
          <a:xfrm>
            <a:off x="9884956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hangingangles.com/2019/11/06/unethical-practic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5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8F14E-8BD4-CED6-4927-38B1BB96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dirty="0">
                <a:latin typeface="Segoe UI" panose="020B0502040204020203" pitchFamily="34" charset="0"/>
                <a:cs typeface="Segoe UI" panose="020B0502040204020203" pitchFamily="34" charset="0"/>
              </a:rPr>
              <a:t>Predatory Practices in Asian Journals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365BA828-EB98-C4C8-1BE1-A06986BDC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5702"/>
              </p:ext>
            </p:extLst>
          </p:nvPr>
        </p:nvGraphicFramePr>
        <p:xfrm>
          <a:off x="1115568" y="2269730"/>
          <a:ext cx="10168128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47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9" name="Rectangle 108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0F5F7-47EA-8EDA-1DA8-51937169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Number of retracted articles between 2020–2022*</a:t>
            </a:r>
          </a:p>
        </p:txBody>
      </p:sp>
      <p:sp>
        <p:nvSpPr>
          <p:cNvPr id="109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9F1A5-49BD-EB9C-C218-C838E95E0115}"/>
              </a:ext>
            </a:extLst>
          </p:cNvPr>
          <p:cNvSpPr txBox="1"/>
          <p:nvPr/>
        </p:nvSpPr>
        <p:spPr>
          <a:xfrm>
            <a:off x="630936" y="2807208"/>
            <a:ext cx="3841052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900" b="1" dirty="0"/>
              <a:t>The number of articles published in predatory journals</a:t>
            </a:r>
          </a:p>
          <a:p>
            <a:pPr marL="1571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2010:  53,000 </a:t>
            </a:r>
          </a:p>
          <a:p>
            <a:pPr marL="1571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2014: 420,000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Global statistics of retractions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2020-2022: 10,947 articles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2019: 8,788 articles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2018: 7,401 articles</a:t>
            </a:r>
          </a:p>
        </p:txBody>
      </p:sp>
      <p:pic>
        <p:nvPicPr>
          <p:cNvPr id="1026" name="Picture 2" descr="A map of the world with red pointers&#10;&#10;Description automatically generated">
            <a:extLst>
              <a:ext uri="{FF2B5EF4-FFF2-40B4-BE49-F238E27FC236}">
                <a16:creationId xmlns:a16="http://schemas.microsoft.com/office/drawing/2014/main" id="{489344C1-AE3F-6864-612F-E0BAC59F9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 r="2" b="4429"/>
          <a:stretch/>
        </p:blipFill>
        <p:spPr bwMode="auto">
          <a:xfrm>
            <a:off x="4654296" y="939610"/>
            <a:ext cx="6903720" cy="49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1E5B6-3122-1A5D-25CF-DF1DD8357D66}"/>
              </a:ext>
            </a:extLst>
          </p:cNvPr>
          <p:cNvSpPr txBox="1"/>
          <p:nvPr/>
        </p:nvSpPr>
        <p:spPr>
          <a:xfrm>
            <a:off x="6315075" y="639520"/>
            <a:ext cx="4800600" cy="74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44BDA-0E83-4164-12D3-FF2E79E7569C}"/>
              </a:ext>
            </a:extLst>
          </p:cNvPr>
          <p:cNvSpPr txBox="1"/>
          <p:nvPr/>
        </p:nvSpPr>
        <p:spPr>
          <a:xfrm>
            <a:off x="289932" y="6406321"/>
            <a:ext cx="4683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*by Retraction watch</a:t>
            </a:r>
          </a:p>
        </p:txBody>
      </p:sp>
    </p:spTree>
    <p:extLst>
      <p:ext uri="{BB962C8B-B14F-4D97-AF65-F5344CB8AC3E}">
        <p14:creationId xmlns:p14="http://schemas.microsoft.com/office/powerpoint/2010/main" val="117458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3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08622-C7B2-2A85-9997-5A409BB7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latin typeface="Segoe UI" panose="020B0502040204020203" pitchFamily="34" charset="0"/>
                <a:cs typeface="Segoe UI" panose="020B0502040204020203" pitchFamily="34" charset="0"/>
              </a:rPr>
              <a:t>Predatory Publishing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artoon of a fox holding a sign&#10;&#10;Description automatically generated">
            <a:extLst>
              <a:ext uri="{FF2B5EF4-FFF2-40B4-BE49-F238E27FC236}">
                <a16:creationId xmlns:a16="http://schemas.microsoft.com/office/drawing/2014/main" id="{01C94235-5F8C-7FE5-A7A2-44DDE417D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86" r="1759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CAA907-E4A8-32AB-B864-E3079678B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3473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5F9A3-8AC2-2CA4-9611-A10ED970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43" y="664937"/>
            <a:ext cx="9992712" cy="774589"/>
          </a:xfrm>
        </p:spPr>
        <p:txBody>
          <a:bodyPr anchor="b">
            <a:normAutofit/>
          </a:bodyPr>
          <a:lstStyle/>
          <a:p>
            <a:r>
              <a:rPr lang="en-US" sz="3700" b="1" dirty="0">
                <a:latin typeface="Segoe UI" panose="020B0502040204020203" pitchFamily="34" charset="0"/>
                <a:cs typeface="Segoe UI" panose="020B0502040204020203" pitchFamily="34" charset="0"/>
              </a:rPr>
              <a:t>Predatory Journals in Asia: Some Statistics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e chart with different colored triangles&#10;&#10;Description automatically generated">
            <a:extLst>
              <a:ext uri="{FF2B5EF4-FFF2-40B4-BE49-F238E27FC236}">
                <a16:creationId xmlns:a16="http://schemas.microsoft.com/office/drawing/2014/main" id="{8C3E6273-0A9A-11BE-F680-2255235C7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1" y="2799493"/>
            <a:ext cx="3073350" cy="2643602"/>
          </a:xfrm>
          <a:prstGeom prst="rect">
            <a:avLst/>
          </a:prstGeom>
        </p:spPr>
      </p:pic>
      <p:pic>
        <p:nvPicPr>
          <p:cNvPr id="6" name="Picture 6" descr="Fig. 7">
            <a:extLst>
              <a:ext uri="{FF2B5EF4-FFF2-40B4-BE49-F238E27FC236}">
                <a16:creationId xmlns:a16="http://schemas.microsoft.com/office/drawing/2014/main" id="{A1BD96A8-4F9F-2F77-117C-93A4C45E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63" y="3021971"/>
            <a:ext cx="3958657" cy="2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g. 8">
            <a:extLst>
              <a:ext uri="{FF2B5EF4-FFF2-40B4-BE49-F238E27FC236}">
                <a16:creationId xmlns:a16="http://schemas.microsoft.com/office/drawing/2014/main" id="{9FBCE0D0-E4ED-1266-2215-235804FD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46" y="2685952"/>
            <a:ext cx="2540380" cy="27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FE2869-D7C5-9954-BBFF-A6BA529ED10E}"/>
              </a:ext>
            </a:extLst>
          </p:cNvPr>
          <p:cNvSpPr txBox="1"/>
          <p:nvPr/>
        </p:nvSpPr>
        <p:spPr>
          <a:xfrm>
            <a:off x="7721411" y="5657850"/>
            <a:ext cx="211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32"/>
              </a:spcAft>
            </a:pPr>
            <a:r>
              <a:rPr lang="en-IN" sz="1400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 of publishers</a:t>
            </a:r>
            <a:endParaRPr lang="en-US" sz="1400" b="1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44336-005E-D09C-8AF0-41AB5387A0DD}"/>
              </a:ext>
            </a:extLst>
          </p:cNvPr>
          <p:cNvSpPr txBox="1"/>
          <p:nvPr/>
        </p:nvSpPr>
        <p:spPr>
          <a:xfrm>
            <a:off x="258687" y="2316620"/>
            <a:ext cx="110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Predation is a global problem. </a:t>
            </a:r>
            <a:r>
              <a:rPr lang="en-IN" sz="1800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Predatory publication is significant and is significantly increasing in Asian countries</a:t>
            </a:r>
            <a:endParaRPr lang="en-IN" sz="2400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484CB-84E2-724C-98C5-4635ADB67AF9}"/>
              </a:ext>
            </a:extLst>
          </p:cNvPr>
          <p:cNvSpPr txBox="1"/>
          <p:nvPr/>
        </p:nvSpPr>
        <p:spPr>
          <a:xfrm>
            <a:off x="200908" y="565785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kern="1200" dirty="0">
                <a:solidFill>
                  <a:srgbClr val="333333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Distribution of publishers</a:t>
            </a: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C1B43-0E57-E52C-E192-5F30AF11BF72}"/>
              </a:ext>
            </a:extLst>
          </p:cNvPr>
          <p:cNvSpPr txBox="1"/>
          <p:nvPr/>
        </p:nvSpPr>
        <p:spPr>
          <a:xfrm>
            <a:off x="3979513" y="5657850"/>
            <a:ext cx="2116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 of Authors</a:t>
            </a:r>
            <a:endParaRPr lang="en-US" sz="1400" b="1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1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18B34-6682-4FB8-0784-4BEE1F3E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Plagiarism in Asian Journals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07F61E-06E2-4F1B-0749-891B506B6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71" r="2207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920A-5BD6-B90F-31A1-A00F15332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900" b="1" i="0" dirty="0">
                <a:effectLst/>
              </a:rPr>
              <a:t>COPE Study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IN" sz="1900" b="0" i="0" dirty="0">
                <a:effectLst/>
              </a:rPr>
              <a:t>25% of papers in Asian journals contained plagiarized content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900" b="1" i="0" dirty="0" err="1">
                <a:effectLst/>
              </a:rPr>
              <a:t>Shamseer</a:t>
            </a:r>
            <a:r>
              <a:rPr lang="en-IN" sz="1900" b="1" i="0" dirty="0">
                <a:effectLst/>
              </a:rPr>
              <a:t> et al. (2017)</a:t>
            </a:r>
            <a:endParaRPr lang="en-IN" sz="19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IN" sz="1900" b="0" i="0" dirty="0">
                <a:effectLst/>
              </a:rPr>
              <a:t>Average plagiarism rate in Asian journals is 21.9% vs 10.2% in </a:t>
            </a:r>
            <a:r>
              <a:rPr lang="en-IN" sz="1900" b="0" i="0" dirty="0" err="1">
                <a:effectLst/>
              </a:rPr>
              <a:t>non-Asian</a:t>
            </a:r>
            <a:r>
              <a:rPr lang="en-IN" sz="1900" b="0" i="0" dirty="0">
                <a:effectLst/>
              </a:rPr>
              <a:t> journals.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900" b="1" i="0" dirty="0">
                <a:effectLst/>
              </a:rPr>
              <a:t>Most common type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IN" sz="1900" b="0" i="0" dirty="0">
                <a:effectLst/>
              </a:rPr>
              <a:t> Self-plagiarism, reusing one's own work without proper citation.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900" b="1" i="0" dirty="0">
                <a:effectLst/>
              </a:rPr>
              <a:t>Other types of plagiarism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IN" sz="1900" b="0" i="0" dirty="0">
                <a:effectLst/>
              </a:rPr>
              <a:t>Copy-paste, patchwork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900" b="1" i="0" dirty="0">
                <a:effectLst/>
              </a:rPr>
              <a:t>Highest rates of plagiarism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IN" sz="1900" b="0" i="0" dirty="0">
                <a:effectLst/>
              </a:rPr>
              <a:t>China, India, and Pakistan.</a:t>
            </a:r>
          </a:p>
          <a:p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D45DE-8E54-1316-2B17-123E7195D6BF}"/>
              </a:ext>
            </a:extLst>
          </p:cNvPr>
          <p:cNvSpPr txBox="1"/>
          <p:nvPr/>
        </p:nvSpPr>
        <p:spPr>
          <a:xfrm>
            <a:off x="20" y="6858001"/>
            <a:ext cx="4052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heerubhojwani.com/plagiarism-take-it-seriousl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7984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2528</Words>
  <Application>Microsoft Macintosh PowerPoint</Application>
  <PresentationFormat>Widescreen</PresentationFormat>
  <Paragraphs>195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Cordia New</vt:lpstr>
      <vt:lpstr>Google Sans</vt:lpstr>
      <vt:lpstr>Helvetica Neue Medium</vt:lpstr>
      <vt:lpstr>Segoe UI</vt:lpstr>
      <vt:lpstr>Söhne</vt:lpstr>
      <vt:lpstr>Wingdings</vt:lpstr>
      <vt:lpstr>Office Theme</vt:lpstr>
      <vt:lpstr>Unveiling the Dark Side of Publishing: Predatory Practices in Asian Journals</vt:lpstr>
      <vt:lpstr>Agenda</vt:lpstr>
      <vt:lpstr>Contribution of Asia in Global R&amp;D and Publications</vt:lpstr>
      <vt:lpstr>What is Predatory Practice?</vt:lpstr>
      <vt:lpstr>Predatory Practices in Asian Journals</vt:lpstr>
      <vt:lpstr>Number of retracted articles between 2020–2022*</vt:lpstr>
      <vt:lpstr>Predatory Publishing</vt:lpstr>
      <vt:lpstr>Predatory Journals in Asia: Some Statistics</vt:lpstr>
      <vt:lpstr>Plagiarism in Asian Journals</vt:lpstr>
      <vt:lpstr>Data Fabrication and Falsification</vt:lpstr>
      <vt:lpstr>Gift authorship</vt:lpstr>
      <vt:lpstr>Duplicate Publications</vt:lpstr>
      <vt:lpstr>Government Controls and censorships</vt:lpstr>
      <vt:lpstr>Conflict of interest related issues</vt:lpstr>
      <vt:lpstr>Inequality in Peer Review</vt:lpstr>
      <vt:lpstr>Why Predatory Publishing is Prominent in Asia?</vt:lpstr>
      <vt:lpstr>How to Prevent Predatory Publishing in Asia?</vt:lpstr>
      <vt:lpstr>References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38</cp:revision>
  <dcterms:created xsi:type="dcterms:W3CDTF">2023-08-06T06:29:17Z</dcterms:created>
  <dcterms:modified xsi:type="dcterms:W3CDTF">2023-08-16T05:58:50Z</dcterms:modified>
</cp:coreProperties>
</file>